
<file path=[Content_Types].xml><?xml version="1.0" encoding="utf-8"?>
<Types xmlns="http://schemas.openxmlformats.org/package/2006/content-types">
  <Default Extension="fntdata" ContentType="application/x-fontdata"/>
  <Default Extension="mkv" ContentType="video/unknown"/>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9"/>
  </p:notesMasterIdLst>
  <p:sldIdLst>
    <p:sldId id="256" r:id="rId2"/>
    <p:sldId id="312" r:id="rId3"/>
    <p:sldId id="313" r:id="rId4"/>
    <p:sldId id="314" r:id="rId5"/>
    <p:sldId id="315" r:id="rId6"/>
    <p:sldId id="316" r:id="rId7"/>
    <p:sldId id="317" r:id="rId8"/>
  </p:sldIdLst>
  <p:sldSz cx="9144000" cy="5143500" type="screen16x9"/>
  <p:notesSz cx="6858000" cy="9144000"/>
  <p:embeddedFontLst>
    <p:embeddedFont>
      <p:font typeface="Barlow" panose="00000500000000000000" pitchFamily="2" charset="0"/>
      <p:regular r:id="rId10"/>
      <p:bold r:id="rId11"/>
      <p:italic r:id="rId12"/>
      <p:boldItalic r:id="rId13"/>
    </p:embeddedFont>
    <p:embeddedFont>
      <p:font typeface="Rowdies" panose="020B0604020202020204" charset="0"/>
      <p:regular r:id="rId14"/>
      <p:bold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F62837-7AA9-43E7-85D2-9DE57079A48E}">
  <a:tblStyle styleId="{86F62837-7AA9-43E7-85D2-9DE57079A48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oannis Digkas" userId="e99b6f9d700f9522" providerId="LiveId" clId="{8BB857CA-FB88-4166-BB68-C4473A48025F}"/>
    <pc:docChg chg="undo redo custSel modSld">
      <pc:chgData name="Ioannis Digkas" userId="e99b6f9d700f9522" providerId="LiveId" clId="{8BB857CA-FB88-4166-BB68-C4473A48025F}" dt="2024-09-29T13:25:20.613" v="4042" actId="1076"/>
      <pc:docMkLst>
        <pc:docMk/>
      </pc:docMkLst>
      <pc:sldChg chg="modSp mod">
        <pc:chgData name="Ioannis Digkas" userId="e99b6f9d700f9522" providerId="LiveId" clId="{8BB857CA-FB88-4166-BB68-C4473A48025F}" dt="2024-09-29T12:30:58.042" v="3975" actId="20577"/>
        <pc:sldMkLst>
          <pc:docMk/>
          <pc:sldMk cId="0" sldId="256"/>
        </pc:sldMkLst>
        <pc:spChg chg="mod">
          <ac:chgData name="Ioannis Digkas" userId="e99b6f9d700f9522" providerId="LiveId" clId="{8BB857CA-FB88-4166-BB68-C4473A48025F}" dt="2024-09-29T12:30:58.042" v="3975" actId="20577"/>
          <ac:spMkLst>
            <pc:docMk/>
            <pc:sldMk cId="0" sldId="256"/>
            <ac:spMk id="63" creationId="{C61A79F9-41AD-4FDE-9F6A-C32AA9800CE0}"/>
          </ac:spMkLst>
        </pc:spChg>
      </pc:sldChg>
      <pc:sldChg chg="addSp delSp modSp mod addAnim delAnim modAnim">
        <pc:chgData name="Ioannis Digkas" userId="e99b6f9d700f9522" providerId="LiveId" clId="{8BB857CA-FB88-4166-BB68-C4473A48025F}" dt="2024-09-29T13:25:20.613" v="4042" actId="1076"/>
        <pc:sldMkLst>
          <pc:docMk/>
          <pc:sldMk cId="2619233521" sldId="312"/>
        </pc:sldMkLst>
        <pc:spChg chg="mod">
          <ac:chgData name="Ioannis Digkas" userId="e99b6f9d700f9522" providerId="LiveId" clId="{8BB857CA-FB88-4166-BB68-C4473A48025F}" dt="2024-09-29T13:25:12.338" v="4041" actId="403"/>
          <ac:spMkLst>
            <pc:docMk/>
            <pc:sldMk cId="2619233521" sldId="312"/>
            <ac:spMk id="4" creationId="{6A75E87D-56A2-4926-AEBB-F2D5878613A0}"/>
          </ac:spMkLst>
        </pc:spChg>
        <pc:spChg chg="add del mod">
          <ac:chgData name="Ioannis Digkas" userId="e99b6f9d700f9522" providerId="LiveId" clId="{8BB857CA-FB88-4166-BB68-C4473A48025F}" dt="2024-09-29T09:30:58.371" v="350" actId="1076"/>
          <ac:spMkLst>
            <pc:docMk/>
            <pc:sldMk cId="2619233521" sldId="312"/>
            <ac:spMk id="5" creationId="{8C6EFC92-EEAB-4936-86C9-15074EA8C4E5}"/>
          </ac:spMkLst>
        </pc:spChg>
        <pc:spChg chg="add del mod">
          <ac:chgData name="Ioannis Digkas" userId="e99b6f9d700f9522" providerId="LiveId" clId="{8BB857CA-FB88-4166-BB68-C4473A48025F}" dt="2024-09-29T09:13:07.646" v="18" actId="478"/>
          <ac:spMkLst>
            <pc:docMk/>
            <pc:sldMk cId="2619233521" sldId="312"/>
            <ac:spMk id="6" creationId="{4A1E57F2-7230-CA04-B9F8-C25F80372B5C}"/>
          </ac:spMkLst>
        </pc:spChg>
        <pc:spChg chg="add del mod">
          <ac:chgData name="Ioannis Digkas" userId="e99b6f9d700f9522" providerId="LiveId" clId="{8BB857CA-FB88-4166-BB68-C4473A48025F}" dt="2024-09-29T09:26:01.646" v="273" actId="21"/>
          <ac:spMkLst>
            <pc:docMk/>
            <pc:sldMk cId="2619233521" sldId="312"/>
            <ac:spMk id="7" creationId="{6B59368D-6080-A2A6-51F7-474AE5DA383F}"/>
          </ac:spMkLst>
        </pc:spChg>
        <pc:spChg chg="add mod">
          <ac:chgData name="Ioannis Digkas" userId="e99b6f9d700f9522" providerId="LiveId" clId="{8BB857CA-FB88-4166-BB68-C4473A48025F}" dt="2024-09-29T13:25:20.613" v="4042" actId="1076"/>
          <ac:spMkLst>
            <pc:docMk/>
            <pc:sldMk cId="2619233521" sldId="312"/>
            <ac:spMk id="8" creationId="{976EA57F-4A6C-A7E3-E776-E7E0916ED9E0}"/>
          </ac:spMkLst>
        </pc:spChg>
      </pc:sldChg>
      <pc:sldChg chg="addSp delSp modSp mod modAnim">
        <pc:chgData name="Ioannis Digkas" userId="e99b6f9d700f9522" providerId="LiveId" clId="{8BB857CA-FB88-4166-BB68-C4473A48025F}" dt="2024-09-29T12:37:30.104" v="4011" actId="167"/>
        <pc:sldMkLst>
          <pc:docMk/>
          <pc:sldMk cId="1457412451" sldId="313"/>
        </pc:sldMkLst>
        <pc:spChg chg="add mod">
          <ac:chgData name="Ioannis Digkas" userId="e99b6f9d700f9522" providerId="LiveId" clId="{8BB857CA-FB88-4166-BB68-C4473A48025F}" dt="2024-09-29T09:40:30.648" v="820" actId="20577"/>
          <ac:spMkLst>
            <pc:docMk/>
            <pc:sldMk cId="1457412451" sldId="313"/>
            <ac:spMk id="2" creationId="{4B7846D4-D9EB-F718-FDB4-65573ECA7B04}"/>
          </ac:spMkLst>
        </pc:spChg>
        <pc:spChg chg="add mod">
          <ac:chgData name="Ioannis Digkas" userId="e99b6f9d700f9522" providerId="LiveId" clId="{8BB857CA-FB88-4166-BB68-C4473A48025F}" dt="2024-09-29T09:49:48.419" v="1363" actId="1076"/>
          <ac:spMkLst>
            <pc:docMk/>
            <pc:sldMk cId="1457412451" sldId="313"/>
            <ac:spMk id="3" creationId="{3D4E6450-C659-8EF0-55A5-ACC1974A09D3}"/>
          </ac:spMkLst>
        </pc:spChg>
        <pc:spChg chg="add del mod">
          <ac:chgData name="Ioannis Digkas" userId="e99b6f9d700f9522" providerId="LiveId" clId="{8BB857CA-FB88-4166-BB68-C4473A48025F}" dt="2024-09-29T09:45:00.468" v="1016" actId="478"/>
          <ac:spMkLst>
            <pc:docMk/>
            <pc:sldMk cId="1457412451" sldId="313"/>
            <ac:spMk id="4" creationId="{A8997601-589B-4A08-A007-BB72FF197195}"/>
          </ac:spMkLst>
        </pc:spChg>
        <pc:spChg chg="add mod">
          <ac:chgData name="Ioannis Digkas" userId="e99b6f9d700f9522" providerId="LiveId" clId="{8BB857CA-FB88-4166-BB68-C4473A48025F}" dt="2024-09-29T11:14:11.411" v="2660" actId="20577"/>
          <ac:spMkLst>
            <pc:docMk/>
            <pc:sldMk cId="1457412451" sldId="313"/>
            <ac:spMk id="5" creationId="{B21D64FB-9014-A9B7-24C8-855DAA4943CA}"/>
          </ac:spMkLst>
        </pc:spChg>
        <pc:spChg chg="add mod">
          <ac:chgData name="Ioannis Digkas" userId="e99b6f9d700f9522" providerId="LiveId" clId="{8BB857CA-FB88-4166-BB68-C4473A48025F}" dt="2024-09-29T11:17:31.223" v="2732" actId="20577"/>
          <ac:spMkLst>
            <pc:docMk/>
            <pc:sldMk cId="1457412451" sldId="313"/>
            <ac:spMk id="6" creationId="{B2B07B69-B866-1A46-4AD8-291661235653}"/>
          </ac:spMkLst>
        </pc:spChg>
        <pc:spChg chg="add mod ord">
          <ac:chgData name="Ioannis Digkas" userId="e99b6f9d700f9522" providerId="LiveId" clId="{8BB857CA-FB88-4166-BB68-C4473A48025F}" dt="2024-09-29T12:37:30.104" v="4011" actId="167"/>
          <ac:spMkLst>
            <pc:docMk/>
            <pc:sldMk cId="1457412451" sldId="313"/>
            <ac:spMk id="7" creationId="{6B59368D-6080-A2A6-51F7-474AE5DA383F}"/>
          </ac:spMkLst>
        </pc:spChg>
        <pc:spChg chg="add mod">
          <ac:chgData name="Ioannis Digkas" userId="e99b6f9d700f9522" providerId="LiveId" clId="{8BB857CA-FB88-4166-BB68-C4473A48025F}" dt="2024-09-29T12:35:49.382" v="3983" actId="20577"/>
          <ac:spMkLst>
            <pc:docMk/>
            <pc:sldMk cId="1457412451" sldId="313"/>
            <ac:spMk id="17" creationId="{8F8648DF-175E-1733-6C5A-146C012ED34B}"/>
          </ac:spMkLst>
        </pc:spChg>
        <pc:picChg chg="add mod">
          <ac:chgData name="Ioannis Digkas" userId="e99b6f9d700f9522" providerId="LiveId" clId="{8BB857CA-FB88-4166-BB68-C4473A48025F}" dt="2024-09-29T10:12:58.242" v="1770" actId="1076"/>
          <ac:picMkLst>
            <pc:docMk/>
            <pc:sldMk cId="1457412451" sldId="313"/>
            <ac:picMk id="9" creationId="{EB6D9A9E-37FA-422B-CCA3-55340A4C86F5}"/>
          </ac:picMkLst>
        </pc:picChg>
        <pc:picChg chg="add mod">
          <ac:chgData name="Ioannis Digkas" userId="e99b6f9d700f9522" providerId="LiveId" clId="{8BB857CA-FB88-4166-BB68-C4473A48025F}" dt="2024-09-29T10:13:53.374" v="1781" actId="1076"/>
          <ac:picMkLst>
            <pc:docMk/>
            <pc:sldMk cId="1457412451" sldId="313"/>
            <ac:picMk id="11" creationId="{3AB7EE06-862C-BE87-0AE3-9F3776A411FB}"/>
          </ac:picMkLst>
        </pc:picChg>
        <pc:picChg chg="add mod">
          <ac:chgData name="Ioannis Digkas" userId="e99b6f9d700f9522" providerId="LiveId" clId="{8BB857CA-FB88-4166-BB68-C4473A48025F}" dt="2024-09-29T10:08:32.218" v="1734" actId="1076"/>
          <ac:picMkLst>
            <pc:docMk/>
            <pc:sldMk cId="1457412451" sldId="313"/>
            <ac:picMk id="13" creationId="{01471D1B-31D2-63B7-C936-EC608DC6E750}"/>
          </ac:picMkLst>
        </pc:picChg>
        <pc:picChg chg="add mod">
          <ac:chgData name="Ioannis Digkas" userId="e99b6f9d700f9522" providerId="LiveId" clId="{8BB857CA-FB88-4166-BB68-C4473A48025F}" dt="2024-09-29T10:12:32.929" v="1765" actId="1076"/>
          <ac:picMkLst>
            <pc:docMk/>
            <pc:sldMk cId="1457412451" sldId="313"/>
            <ac:picMk id="15" creationId="{FF83D88D-5103-7DB2-732B-308F1ACA3D88}"/>
          </ac:picMkLst>
        </pc:picChg>
        <pc:picChg chg="add mod ord">
          <ac:chgData name="Ioannis Digkas" userId="e99b6f9d700f9522" providerId="LiveId" clId="{8BB857CA-FB88-4166-BB68-C4473A48025F}" dt="2024-09-29T12:37:20.813" v="4010" actId="166"/>
          <ac:picMkLst>
            <pc:docMk/>
            <pc:sldMk cId="1457412451" sldId="313"/>
            <ac:picMk id="16" creationId="{B6A455BB-376B-D331-0A0C-62293FB0F0F2}"/>
          </ac:picMkLst>
        </pc:picChg>
        <pc:picChg chg="add del mod">
          <ac:chgData name="Ioannis Digkas" userId="e99b6f9d700f9522" providerId="LiveId" clId="{8BB857CA-FB88-4166-BB68-C4473A48025F}" dt="2024-09-29T10:04:32.766" v="1698" actId="478"/>
          <ac:picMkLst>
            <pc:docMk/>
            <pc:sldMk cId="1457412451" sldId="313"/>
            <ac:picMk id="1026" creationId="{74E26793-6542-7100-6355-F96440CC49B6}"/>
          </ac:picMkLst>
        </pc:picChg>
      </pc:sldChg>
      <pc:sldChg chg="addSp modSp mod modAnim">
        <pc:chgData name="Ioannis Digkas" userId="e99b6f9d700f9522" providerId="LiveId" clId="{8BB857CA-FB88-4166-BB68-C4473A48025F}" dt="2024-09-29T11:15:19.975" v="2692" actId="20577"/>
        <pc:sldMkLst>
          <pc:docMk/>
          <pc:sldMk cId="3894793641" sldId="314"/>
        </pc:sldMkLst>
        <pc:spChg chg="add mod">
          <ac:chgData name="Ioannis Digkas" userId="e99b6f9d700f9522" providerId="LiveId" clId="{8BB857CA-FB88-4166-BB68-C4473A48025F}" dt="2024-09-29T09:50:05.517" v="1369" actId="14100"/>
          <ac:spMkLst>
            <pc:docMk/>
            <pc:sldMk cId="3894793641" sldId="314"/>
            <ac:spMk id="2" creationId="{969DD375-35E4-7883-7073-ACE1529F6EF0}"/>
          </ac:spMkLst>
        </pc:spChg>
        <pc:spChg chg="add mod">
          <ac:chgData name="Ioannis Digkas" userId="e99b6f9d700f9522" providerId="LiveId" clId="{8BB857CA-FB88-4166-BB68-C4473A48025F}" dt="2024-09-29T11:15:19.975" v="2692" actId="20577"/>
          <ac:spMkLst>
            <pc:docMk/>
            <pc:sldMk cId="3894793641" sldId="314"/>
            <ac:spMk id="3" creationId="{D8B194E5-DCF3-0514-76B4-2228C800A0D9}"/>
          </ac:spMkLst>
        </pc:spChg>
        <pc:spChg chg="mod">
          <ac:chgData name="Ioannis Digkas" userId="e99b6f9d700f9522" providerId="LiveId" clId="{8BB857CA-FB88-4166-BB68-C4473A48025F}" dt="2024-09-29T10:28:17.142" v="1819"/>
          <ac:spMkLst>
            <pc:docMk/>
            <pc:sldMk cId="3894793641" sldId="314"/>
            <ac:spMk id="5" creationId="{CD38F82C-D6A1-E273-A834-E0D21EA3E82E}"/>
          </ac:spMkLst>
        </pc:spChg>
        <pc:spChg chg="mod">
          <ac:chgData name="Ioannis Digkas" userId="e99b6f9d700f9522" providerId="LiveId" clId="{8BB857CA-FB88-4166-BB68-C4473A48025F}" dt="2024-09-29T10:28:17.142" v="1819"/>
          <ac:spMkLst>
            <pc:docMk/>
            <pc:sldMk cId="3894793641" sldId="314"/>
            <ac:spMk id="6" creationId="{95575BF4-3661-F0B6-97E6-47780C67C2E3}"/>
          </ac:spMkLst>
        </pc:spChg>
        <pc:spChg chg="mod">
          <ac:chgData name="Ioannis Digkas" userId="e99b6f9d700f9522" providerId="LiveId" clId="{8BB857CA-FB88-4166-BB68-C4473A48025F}" dt="2024-09-29T10:28:17.142" v="1819"/>
          <ac:spMkLst>
            <pc:docMk/>
            <pc:sldMk cId="3894793641" sldId="314"/>
            <ac:spMk id="7" creationId="{129D4126-9B48-8DB9-D4F3-AF288B021F3E}"/>
          </ac:spMkLst>
        </pc:spChg>
        <pc:grpChg chg="add mod">
          <ac:chgData name="Ioannis Digkas" userId="e99b6f9d700f9522" providerId="LiveId" clId="{8BB857CA-FB88-4166-BB68-C4473A48025F}" dt="2024-09-29T10:31:32.247" v="1835" actId="1076"/>
          <ac:grpSpMkLst>
            <pc:docMk/>
            <pc:sldMk cId="3894793641" sldId="314"/>
            <ac:grpSpMk id="4" creationId="{04721DCF-C260-B690-4A83-A7F21CAEAB83}"/>
          </ac:grpSpMkLst>
        </pc:grpChg>
        <pc:picChg chg="add mod">
          <ac:chgData name="Ioannis Digkas" userId="e99b6f9d700f9522" providerId="LiveId" clId="{8BB857CA-FB88-4166-BB68-C4473A48025F}" dt="2024-09-29T10:31:37.548" v="1836" actId="1076"/>
          <ac:picMkLst>
            <pc:docMk/>
            <pc:sldMk cId="3894793641" sldId="314"/>
            <ac:picMk id="2050" creationId="{A14FF8F0-F3C5-3151-537C-110E4C3DE5E6}"/>
          </ac:picMkLst>
        </pc:picChg>
      </pc:sldChg>
      <pc:sldChg chg="addSp modSp mod modAnim">
        <pc:chgData name="Ioannis Digkas" userId="e99b6f9d700f9522" providerId="LiveId" clId="{8BB857CA-FB88-4166-BB68-C4473A48025F}" dt="2024-09-29T11:37:38.670" v="3010" actId="20577"/>
        <pc:sldMkLst>
          <pc:docMk/>
          <pc:sldMk cId="2422971947" sldId="315"/>
        </pc:sldMkLst>
        <pc:spChg chg="add mod">
          <ac:chgData name="Ioannis Digkas" userId="e99b6f9d700f9522" providerId="LiveId" clId="{8BB857CA-FB88-4166-BB68-C4473A48025F}" dt="2024-09-29T10:37:05.005" v="1944" actId="1076"/>
          <ac:spMkLst>
            <pc:docMk/>
            <pc:sldMk cId="2422971947" sldId="315"/>
            <ac:spMk id="2" creationId="{563F358A-60EB-F42C-A1DE-BBB0DB3E1FBD}"/>
          </ac:spMkLst>
        </pc:spChg>
        <pc:spChg chg="mod">
          <ac:chgData name="Ioannis Digkas" userId="e99b6f9d700f9522" providerId="LiveId" clId="{8BB857CA-FB88-4166-BB68-C4473A48025F}" dt="2024-09-29T10:36:07.487" v="1932"/>
          <ac:spMkLst>
            <pc:docMk/>
            <pc:sldMk cId="2422971947" sldId="315"/>
            <ac:spMk id="5" creationId="{5C96ADE5-0B7D-2E49-E2E7-7D15D3A2BBC2}"/>
          </ac:spMkLst>
        </pc:spChg>
        <pc:spChg chg="mod">
          <ac:chgData name="Ioannis Digkas" userId="e99b6f9d700f9522" providerId="LiveId" clId="{8BB857CA-FB88-4166-BB68-C4473A48025F}" dt="2024-09-29T10:36:07.487" v="1932"/>
          <ac:spMkLst>
            <pc:docMk/>
            <pc:sldMk cId="2422971947" sldId="315"/>
            <ac:spMk id="6" creationId="{1EB49C93-FE91-E28D-7CA1-9388D8C66EC2}"/>
          </ac:spMkLst>
        </pc:spChg>
        <pc:spChg chg="mod">
          <ac:chgData name="Ioannis Digkas" userId="e99b6f9d700f9522" providerId="LiveId" clId="{8BB857CA-FB88-4166-BB68-C4473A48025F}" dt="2024-09-29T10:36:07.487" v="1932"/>
          <ac:spMkLst>
            <pc:docMk/>
            <pc:sldMk cId="2422971947" sldId="315"/>
            <ac:spMk id="7" creationId="{4B84312B-F06F-B4F2-9F7A-DA91CE6E0E9E}"/>
          </ac:spMkLst>
        </pc:spChg>
        <pc:spChg chg="add mod">
          <ac:chgData name="Ioannis Digkas" userId="e99b6f9d700f9522" providerId="LiveId" clId="{8BB857CA-FB88-4166-BB68-C4473A48025F}" dt="2024-09-29T10:47:24.008" v="2399" actId="403"/>
          <ac:spMkLst>
            <pc:docMk/>
            <pc:sldMk cId="2422971947" sldId="315"/>
            <ac:spMk id="9" creationId="{9F31F845-1F19-6FEC-E496-6D94DC8694C3}"/>
          </ac:spMkLst>
        </pc:spChg>
        <pc:spChg chg="add mod">
          <ac:chgData name="Ioannis Digkas" userId="e99b6f9d700f9522" providerId="LiveId" clId="{8BB857CA-FB88-4166-BB68-C4473A48025F}" dt="2024-09-29T11:02:04.187" v="2656" actId="20577"/>
          <ac:spMkLst>
            <pc:docMk/>
            <pc:sldMk cId="2422971947" sldId="315"/>
            <ac:spMk id="10" creationId="{7BAA3371-57B7-5448-B532-F9C438375C58}"/>
          </ac:spMkLst>
        </pc:spChg>
        <pc:spChg chg="add mod">
          <ac:chgData name="Ioannis Digkas" userId="e99b6f9d700f9522" providerId="LiveId" clId="{8BB857CA-FB88-4166-BB68-C4473A48025F}" dt="2024-09-29T10:49:36.927" v="2433" actId="313"/>
          <ac:spMkLst>
            <pc:docMk/>
            <pc:sldMk cId="2422971947" sldId="315"/>
            <ac:spMk id="11" creationId="{739F5F62-B318-189E-42F1-AF9F4644780E}"/>
          </ac:spMkLst>
        </pc:spChg>
        <pc:spChg chg="add mod">
          <ac:chgData name="Ioannis Digkas" userId="e99b6f9d700f9522" providerId="LiveId" clId="{8BB857CA-FB88-4166-BB68-C4473A48025F}" dt="2024-09-29T11:37:38.670" v="3010" actId="20577"/>
          <ac:spMkLst>
            <pc:docMk/>
            <pc:sldMk cId="2422971947" sldId="315"/>
            <ac:spMk id="12" creationId="{B0F9F2ED-D0B0-0960-0350-2AA2E5B5E252}"/>
          </ac:spMkLst>
        </pc:spChg>
        <pc:grpChg chg="add mod ord">
          <ac:chgData name="Ioannis Digkas" userId="e99b6f9d700f9522" providerId="LiveId" clId="{8BB857CA-FB88-4166-BB68-C4473A48025F}" dt="2024-09-29T10:37:27.333" v="1945" actId="164"/>
          <ac:grpSpMkLst>
            <pc:docMk/>
            <pc:sldMk cId="2422971947" sldId="315"/>
            <ac:grpSpMk id="4" creationId="{3B992313-0A81-E84E-641C-5B3F7463D46B}"/>
          </ac:grpSpMkLst>
        </pc:grpChg>
        <pc:grpChg chg="add mod">
          <ac:chgData name="Ioannis Digkas" userId="e99b6f9d700f9522" providerId="LiveId" clId="{8BB857CA-FB88-4166-BB68-C4473A48025F}" dt="2024-09-29T10:37:27.333" v="1945" actId="164"/>
          <ac:grpSpMkLst>
            <pc:docMk/>
            <pc:sldMk cId="2422971947" sldId="315"/>
            <ac:grpSpMk id="8" creationId="{180493B9-A108-0CBE-D30C-313C24BEF7F6}"/>
          </ac:grpSpMkLst>
        </pc:grpChg>
        <pc:picChg chg="add mod">
          <ac:chgData name="Ioannis Digkas" userId="e99b6f9d700f9522" providerId="LiveId" clId="{8BB857CA-FB88-4166-BB68-C4473A48025F}" dt="2024-09-29T10:37:27.333" v="1945" actId="164"/>
          <ac:picMkLst>
            <pc:docMk/>
            <pc:sldMk cId="2422971947" sldId="315"/>
            <ac:picMk id="3" creationId="{056F59DF-AB9E-26E2-3B0C-BFB250821D86}"/>
          </ac:picMkLst>
        </pc:picChg>
      </pc:sldChg>
      <pc:sldChg chg="addSp modSp mod modAnim">
        <pc:chgData name="Ioannis Digkas" userId="e99b6f9d700f9522" providerId="LiveId" clId="{8BB857CA-FB88-4166-BB68-C4473A48025F}" dt="2024-09-29T12:45:12.511" v="4035" actId="20577"/>
        <pc:sldMkLst>
          <pc:docMk/>
          <pc:sldMk cId="3804085278" sldId="316"/>
        </pc:sldMkLst>
        <pc:spChg chg="add mod">
          <ac:chgData name="Ioannis Digkas" userId="e99b6f9d700f9522" providerId="LiveId" clId="{8BB857CA-FB88-4166-BB68-C4473A48025F}" dt="2024-09-29T11:39:42.429" v="3050" actId="403"/>
          <ac:spMkLst>
            <pc:docMk/>
            <pc:sldMk cId="3804085278" sldId="316"/>
            <ac:spMk id="2" creationId="{DD67C46C-7CEB-F7BC-963F-1A4854B3089E}"/>
          </ac:spMkLst>
        </pc:spChg>
        <pc:spChg chg="add mod">
          <ac:chgData name="Ioannis Digkas" userId="e99b6f9d700f9522" providerId="LiveId" clId="{8BB857CA-FB88-4166-BB68-C4473A48025F}" dt="2024-09-29T12:45:12.511" v="4035" actId="20577"/>
          <ac:spMkLst>
            <pc:docMk/>
            <pc:sldMk cId="3804085278" sldId="316"/>
            <ac:spMk id="3" creationId="{00EF881D-F5D8-E1A0-17EA-B68FBC30AE45}"/>
          </ac:spMkLst>
        </pc:spChg>
      </pc:sldChg>
      <pc:sldChg chg="addSp delSp modSp mod modAnim">
        <pc:chgData name="Ioannis Digkas" userId="e99b6f9d700f9522" providerId="LiveId" clId="{8BB857CA-FB88-4166-BB68-C4473A48025F}" dt="2024-09-29T12:35:29.721" v="3980"/>
        <pc:sldMkLst>
          <pc:docMk/>
          <pc:sldMk cId="2442271119" sldId="317"/>
        </pc:sldMkLst>
        <pc:spChg chg="add mod">
          <ac:chgData name="Ioannis Digkas" userId="e99b6f9d700f9522" providerId="LiveId" clId="{8BB857CA-FB88-4166-BB68-C4473A48025F}" dt="2024-09-29T11:47:53.087" v="3662" actId="207"/>
          <ac:spMkLst>
            <pc:docMk/>
            <pc:sldMk cId="2442271119" sldId="317"/>
            <ac:spMk id="2" creationId="{6061FB84-C6D9-D3B5-A196-B70837E3F565}"/>
          </ac:spMkLst>
        </pc:spChg>
        <pc:spChg chg="add mod">
          <ac:chgData name="Ioannis Digkas" userId="e99b6f9d700f9522" providerId="LiveId" clId="{8BB857CA-FB88-4166-BB68-C4473A48025F}" dt="2024-09-29T12:03:42.165" v="3756" actId="1076"/>
          <ac:spMkLst>
            <pc:docMk/>
            <pc:sldMk cId="2442271119" sldId="317"/>
            <ac:spMk id="3" creationId="{BEEBECC4-5D28-8347-011A-17D88C96E915}"/>
          </ac:spMkLst>
        </pc:spChg>
        <pc:spChg chg="add mod">
          <ac:chgData name="Ioannis Digkas" userId="e99b6f9d700f9522" providerId="LiveId" clId="{8BB857CA-FB88-4166-BB68-C4473A48025F}" dt="2024-09-29T12:11:41.810" v="3762" actId="1076"/>
          <ac:spMkLst>
            <pc:docMk/>
            <pc:sldMk cId="2442271119" sldId="317"/>
            <ac:spMk id="4" creationId="{D395BFD8-F609-8576-2C21-D4FA53850E24}"/>
          </ac:spMkLst>
        </pc:spChg>
        <pc:picChg chg="add mod">
          <ac:chgData name="Ioannis Digkas" userId="e99b6f9d700f9522" providerId="LiveId" clId="{8BB857CA-FB88-4166-BB68-C4473A48025F}" dt="2024-09-29T12:12:11.609" v="3765" actId="208"/>
          <ac:picMkLst>
            <pc:docMk/>
            <pc:sldMk cId="2442271119" sldId="317"/>
            <ac:picMk id="3074" creationId="{E12ED30D-22C8-C766-1433-F7FBBF5ADED0}"/>
          </ac:picMkLst>
        </pc:picChg>
        <pc:picChg chg="add del">
          <ac:chgData name="Ioannis Digkas" userId="e99b6f9d700f9522" providerId="LiveId" clId="{8BB857CA-FB88-4166-BB68-C4473A48025F}" dt="2024-09-29T12:33:50.846" v="3977" actId="478"/>
          <ac:picMkLst>
            <pc:docMk/>
            <pc:sldMk cId="2442271119" sldId="317"/>
            <ac:picMk id="3076" creationId="{D5CCB5CD-A9C8-74E7-D34A-8A9A76C0B740}"/>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443450" y="1143450"/>
            <a:ext cx="5079300" cy="23097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5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443450" y="3514211"/>
            <a:ext cx="5079300" cy="336300"/>
          </a:xfrm>
          <a:prstGeom prst="rect">
            <a:avLst/>
          </a:prstGeom>
          <a:solidFill>
            <a:schemeClr val="dk1"/>
          </a:solidFill>
        </p:spPr>
        <p:txBody>
          <a:bodyPr spcFirstLastPara="1" wrap="square" lIns="91425" tIns="91425" rIns="91425" bIns="91425" anchor="ctr" anchorCtr="0">
            <a:noAutofit/>
          </a:bodyPr>
          <a:lstStyle>
            <a:lvl1pPr lvl="0">
              <a:lnSpc>
                <a:spcPct val="100000"/>
              </a:lnSpc>
              <a:spcBef>
                <a:spcPts val="0"/>
              </a:spcBef>
              <a:spcAft>
                <a:spcPts val="0"/>
              </a:spcAft>
              <a:buSzPts val="2800"/>
              <a:buNone/>
              <a:defRPr>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 y="-84073"/>
            <a:ext cx="2741139" cy="2309811"/>
          </a:xfrm>
          <a:custGeom>
            <a:avLst/>
            <a:gdLst/>
            <a:ahLst/>
            <a:cxnLst/>
            <a:rect l="l" t="t" r="r" b="b"/>
            <a:pathLst>
              <a:path w="44203" h="37246" extrusionOk="0">
                <a:moveTo>
                  <a:pt x="118" y="1"/>
                </a:moveTo>
                <a:cubicBezTo>
                  <a:pt x="351" y="5195"/>
                  <a:pt x="157" y="10098"/>
                  <a:pt x="40" y="15292"/>
                </a:cubicBezTo>
                <a:cubicBezTo>
                  <a:pt x="1" y="16771"/>
                  <a:pt x="818" y="18113"/>
                  <a:pt x="1071" y="19592"/>
                </a:cubicBezTo>
                <a:cubicBezTo>
                  <a:pt x="1304" y="21032"/>
                  <a:pt x="1966" y="22394"/>
                  <a:pt x="2958" y="23464"/>
                </a:cubicBezTo>
                <a:cubicBezTo>
                  <a:pt x="4028" y="24592"/>
                  <a:pt x="5429" y="25370"/>
                  <a:pt x="6635" y="26343"/>
                </a:cubicBezTo>
                <a:cubicBezTo>
                  <a:pt x="8347" y="27705"/>
                  <a:pt x="9689" y="29456"/>
                  <a:pt x="10584" y="31440"/>
                </a:cubicBezTo>
                <a:cubicBezTo>
                  <a:pt x="11265" y="32997"/>
                  <a:pt x="11713" y="34709"/>
                  <a:pt x="12900" y="35915"/>
                </a:cubicBezTo>
                <a:cubicBezTo>
                  <a:pt x="13823" y="36829"/>
                  <a:pt x="15078" y="37245"/>
                  <a:pt x="16369" y="37245"/>
                </a:cubicBezTo>
                <a:cubicBezTo>
                  <a:pt x="17824" y="37245"/>
                  <a:pt x="19324" y="36717"/>
                  <a:pt x="20448" y="35779"/>
                </a:cubicBezTo>
                <a:cubicBezTo>
                  <a:pt x="23658" y="33074"/>
                  <a:pt x="24320" y="27822"/>
                  <a:pt x="28074" y="25934"/>
                </a:cubicBezTo>
                <a:cubicBezTo>
                  <a:pt x="28853" y="25565"/>
                  <a:pt x="29689" y="25312"/>
                  <a:pt x="30545" y="25176"/>
                </a:cubicBezTo>
                <a:cubicBezTo>
                  <a:pt x="32549" y="24767"/>
                  <a:pt x="34592" y="24573"/>
                  <a:pt x="36576" y="24086"/>
                </a:cubicBezTo>
                <a:cubicBezTo>
                  <a:pt x="41012" y="22958"/>
                  <a:pt x="44203" y="19787"/>
                  <a:pt x="43074" y="14923"/>
                </a:cubicBezTo>
                <a:cubicBezTo>
                  <a:pt x="42549" y="12588"/>
                  <a:pt x="41109" y="10545"/>
                  <a:pt x="39358" y="8892"/>
                </a:cubicBezTo>
                <a:cubicBezTo>
                  <a:pt x="38366" y="7958"/>
                  <a:pt x="37179" y="6946"/>
                  <a:pt x="37140" y="5565"/>
                </a:cubicBezTo>
                <a:cubicBezTo>
                  <a:pt x="37102" y="4728"/>
                  <a:pt x="37530" y="3950"/>
                  <a:pt x="37841" y="3172"/>
                </a:cubicBezTo>
                <a:cubicBezTo>
                  <a:pt x="38308" y="2005"/>
                  <a:pt x="38172" y="1071"/>
                  <a:pt x="37588" y="1"/>
                </a:cubicBezTo>
                <a:close/>
              </a:path>
            </a:pathLst>
          </a:custGeom>
          <a:solidFill>
            <a:srgbClr val="143326">
              <a:alpha val="13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flipH="1">
            <a:off x="7367977" y="-1022798"/>
            <a:ext cx="943530" cy="2715626"/>
          </a:xfrm>
          <a:custGeom>
            <a:avLst/>
            <a:gdLst/>
            <a:ahLst/>
            <a:cxnLst/>
            <a:rect l="l" t="t" r="r" b="b"/>
            <a:pathLst>
              <a:path w="11810" h="33991" extrusionOk="0">
                <a:moveTo>
                  <a:pt x="9252" y="1"/>
                </a:moveTo>
                <a:cubicBezTo>
                  <a:pt x="8091" y="1"/>
                  <a:pt x="6653" y="237"/>
                  <a:pt x="5876" y="250"/>
                </a:cubicBezTo>
                <a:cubicBezTo>
                  <a:pt x="4786" y="270"/>
                  <a:pt x="3638" y="231"/>
                  <a:pt x="2549" y="348"/>
                </a:cubicBezTo>
                <a:cubicBezTo>
                  <a:pt x="1148" y="523"/>
                  <a:pt x="1771" y="425"/>
                  <a:pt x="1245" y="1301"/>
                </a:cubicBezTo>
                <a:cubicBezTo>
                  <a:pt x="428" y="2682"/>
                  <a:pt x="0" y="4258"/>
                  <a:pt x="20" y="5873"/>
                </a:cubicBezTo>
                <a:cubicBezTo>
                  <a:pt x="98" y="7955"/>
                  <a:pt x="1382" y="9628"/>
                  <a:pt x="2802" y="10951"/>
                </a:cubicBezTo>
                <a:cubicBezTo>
                  <a:pt x="4027" y="12079"/>
                  <a:pt x="5545" y="12702"/>
                  <a:pt x="6304" y="14277"/>
                </a:cubicBezTo>
                <a:cubicBezTo>
                  <a:pt x="7918" y="17624"/>
                  <a:pt x="5603" y="21593"/>
                  <a:pt x="4747" y="24764"/>
                </a:cubicBezTo>
                <a:cubicBezTo>
                  <a:pt x="3930" y="27876"/>
                  <a:pt x="4397" y="32779"/>
                  <a:pt x="8094" y="33888"/>
                </a:cubicBezTo>
                <a:cubicBezTo>
                  <a:pt x="8303" y="33953"/>
                  <a:pt x="8513" y="33990"/>
                  <a:pt x="8733" y="33990"/>
                </a:cubicBezTo>
                <a:cubicBezTo>
                  <a:pt x="8779" y="33990"/>
                  <a:pt x="8825" y="33989"/>
                  <a:pt x="8872" y="33985"/>
                </a:cubicBezTo>
                <a:cubicBezTo>
                  <a:pt x="9864" y="33946"/>
                  <a:pt x="10720" y="33227"/>
                  <a:pt x="10915" y="32254"/>
                </a:cubicBezTo>
                <a:cubicBezTo>
                  <a:pt x="11265" y="30464"/>
                  <a:pt x="10915" y="28266"/>
                  <a:pt x="10915" y="26437"/>
                </a:cubicBezTo>
                <a:lnTo>
                  <a:pt x="10915" y="8013"/>
                </a:lnTo>
                <a:cubicBezTo>
                  <a:pt x="10973" y="6457"/>
                  <a:pt x="11148" y="4900"/>
                  <a:pt x="11245" y="3344"/>
                </a:cubicBezTo>
                <a:cubicBezTo>
                  <a:pt x="11362" y="1885"/>
                  <a:pt x="11809" y="795"/>
                  <a:pt x="10623" y="211"/>
                </a:cubicBezTo>
                <a:cubicBezTo>
                  <a:pt x="10296" y="55"/>
                  <a:pt x="9806" y="1"/>
                  <a:pt x="9252" y="1"/>
                </a:cubicBez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7119253" y="3602150"/>
            <a:ext cx="2201544" cy="1666293"/>
          </a:xfrm>
          <a:custGeom>
            <a:avLst/>
            <a:gdLst/>
            <a:ahLst/>
            <a:cxnLst/>
            <a:rect l="l" t="t" r="r" b="b"/>
            <a:pathLst>
              <a:path w="27880" h="21101" extrusionOk="0">
                <a:moveTo>
                  <a:pt x="11129" y="1"/>
                </a:moveTo>
                <a:cubicBezTo>
                  <a:pt x="10527" y="1"/>
                  <a:pt x="9891" y="191"/>
                  <a:pt x="9358" y="476"/>
                </a:cubicBezTo>
                <a:cubicBezTo>
                  <a:pt x="8541" y="943"/>
                  <a:pt x="7821" y="1604"/>
                  <a:pt x="7024" y="2110"/>
                </a:cubicBezTo>
                <a:cubicBezTo>
                  <a:pt x="5876" y="2796"/>
                  <a:pt x="4577" y="3151"/>
                  <a:pt x="3265" y="3151"/>
                </a:cubicBezTo>
                <a:cubicBezTo>
                  <a:pt x="2642" y="3151"/>
                  <a:pt x="2015" y="3071"/>
                  <a:pt x="1401" y="2908"/>
                </a:cubicBezTo>
                <a:cubicBezTo>
                  <a:pt x="584" y="7363"/>
                  <a:pt x="117" y="11857"/>
                  <a:pt x="20" y="16371"/>
                </a:cubicBezTo>
                <a:cubicBezTo>
                  <a:pt x="0" y="17052"/>
                  <a:pt x="0" y="17771"/>
                  <a:pt x="273" y="18394"/>
                </a:cubicBezTo>
                <a:cubicBezTo>
                  <a:pt x="623" y="19075"/>
                  <a:pt x="1187" y="19639"/>
                  <a:pt x="1887" y="19970"/>
                </a:cubicBezTo>
                <a:cubicBezTo>
                  <a:pt x="3113" y="20592"/>
                  <a:pt x="4533" y="20768"/>
                  <a:pt x="5934" y="20806"/>
                </a:cubicBezTo>
                <a:cubicBezTo>
                  <a:pt x="6247" y="20817"/>
                  <a:pt x="6560" y="20821"/>
                  <a:pt x="6873" y="20821"/>
                </a:cubicBezTo>
                <a:cubicBezTo>
                  <a:pt x="8957" y="20821"/>
                  <a:pt x="11052" y="20621"/>
                  <a:pt x="13132" y="20554"/>
                </a:cubicBezTo>
                <a:cubicBezTo>
                  <a:pt x="13254" y="20550"/>
                  <a:pt x="13375" y="20549"/>
                  <a:pt x="13496" y="20549"/>
                </a:cubicBezTo>
                <a:cubicBezTo>
                  <a:pt x="15678" y="20549"/>
                  <a:pt x="17765" y="21025"/>
                  <a:pt x="19922" y="21098"/>
                </a:cubicBezTo>
                <a:cubicBezTo>
                  <a:pt x="19968" y="21100"/>
                  <a:pt x="20013" y="21101"/>
                  <a:pt x="20059" y="21101"/>
                </a:cubicBezTo>
                <a:cubicBezTo>
                  <a:pt x="23499" y="21101"/>
                  <a:pt x="26317" y="16781"/>
                  <a:pt x="27335" y="13939"/>
                </a:cubicBezTo>
                <a:cubicBezTo>
                  <a:pt x="27665" y="12986"/>
                  <a:pt x="27879" y="11935"/>
                  <a:pt x="27510" y="11021"/>
                </a:cubicBezTo>
                <a:cubicBezTo>
                  <a:pt x="27043" y="9873"/>
                  <a:pt x="25720" y="9250"/>
                  <a:pt x="24475" y="9192"/>
                </a:cubicBezTo>
                <a:cubicBezTo>
                  <a:pt x="24365" y="9185"/>
                  <a:pt x="24256" y="9182"/>
                  <a:pt x="24146" y="9182"/>
                </a:cubicBezTo>
                <a:cubicBezTo>
                  <a:pt x="23014" y="9182"/>
                  <a:pt x="21896" y="9529"/>
                  <a:pt x="20778" y="9795"/>
                </a:cubicBezTo>
                <a:cubicBezTo>
                  <a:pt x="20027" y="9977"/>
                  <a:pt x="19245" y="10136"/>
                  <a:pt x="18470" y="10136"/>
                </a:cubicBezTo>
                <a:cubicBezTo>
                  <a:pt x="18002" y="10136"/>
                  <a:pt x="17536" y="10078"/>
                  <a:pt x="17082" y="9931"/>
                </a:cubicBezTo>
                <a:cubicBezTo>
                  <a:pt x="15117" y="9309"/>
                  <a:pt x="13969" y="7168"/>
                  <a:pt x="13755" y="5126"/>
                </a:cubicBezTo>
                <a:cubicBezTo>
                  <a:pt x="13677" y="4211"/>
                  <a:pt x="13736" y="3297"/>
                  <a:pt x="13560" y="2383"/>
                </a:cubicBezTo>
                <a:cubicBezTo>
                  <a:pt x="13385" y="1488"/>
                  <a:pt x="12918" y="593"/>
                  <a:pt x="12101" y="204"/>
                </a:cubicBezTo>
                <a:cubicBezTo>
                  <a:pt x="11805" y="62"/>
                  <a:pt x="11472" y="1"/>
                  <a:pt x="11129" y="1"/>
                </a:cubicBezTo>
                <a:close/>
              </a:path>
            </a:pathLst>
          </a:custGeom>
          <a:solidFill>
            <a:srgbClr val="143326">
              <a:alpha val="13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10000" y="3061622"/>
            <a:ext cx="2111468" cy="2213003"/>
          </a:xfrm>
          <a:custGeom>
            <a:avLst/>
            <a:gdLst/>
            <a:ahLst/>
            <a:cxnLst/>
            <a:rect l="l" t="t" r="r" b="b"/>
            <a:pathLst>
              <a:path w="20234" h="21207" extrusionOk="0">
                <a:moveTo>
                  <a:pt x="350" y="1"/>
                </a:moveTo>
                <a:cubicBezTo>
                  <a:pt x="136" y="740"/>
                  <a:pt x="0" y="1907"/>
                  <a:pt x="175" y="2666"/>
                </a:cubicBezTo>
                <a:cubicBezTo>
                  <a:pt x="195" y="2705"/>
                  <a:pt x="214" y="2763"/>
                  <a:pt x="234" y="2822"/>
                </a:cubicBezTo>
                <a:cubicBezTo>
                  <a:pt x="331" y="3075"/>
                  <a:pt x="526" y="3289"/>
                  <a:pt x="642" y="3580"/>
                </a:cubicBezTo>
                <a:cubicBezTo>
                  <a:pt x="1109" y="4728"/>
                  <a:pt x="526" y="5896"/>
                  <a:pt x="623" y="7063"/>
                </a:cubicBezTo>
                <a:cubicBezTo>
                  <a:pt x="701" y="8211"/>
                  <a:pt x="701" y="9378"/>
                  <a:pt x="603" y="10526"/>
                </a:cubicBezTo>
                <a:cubicBezTo>
                  <a:pt x="448" y="13211"/>
                  <a:pt x="292" y="15876"/>
                  <a:pt x="156" y="18561"/>
                </a:cubicBezTo>
                <a:cubicBezTo>
                  <a:pt x="136" y="18639"/>
                  <a:pt x="59" y="20312"/>
                  <a:pt x="59" y="20312"/>
                </a:cubicBezTo>
                <a:cubicBezTo>
                  <a:pt x="3703" y="20312"/>
                  <a:pt x="7391" y="20165"/>
                  <a:pt x="11059" y="20165"/>
                </a:cubicBezTo>
                <a:cubicBezTo>
                  <a:pt x="12892" y="20165"/>
                  <a:pt x="14721" y="20202"/>
                  <a:pt x="16537" y="20312"/>
                </a:cubicBezTo>
                <a:cubicBezTo>
                  <a:pt x="17821" y="20390"/>
                  <a:pt x="19008" y="20818"/>
                  <a:pt x="20233" y="21207"/>
                </a:cubicBezTo>
                <a:cubicBezTo>
                  <a:pt x="19599" y="18404"/>
                  <a:pt x="18581" y="15648"/>
                  <a:pt x="15558" y="15648"/>
                </a:cubicBezTo>
                <a:cubicBezTo>
                  <a:pt x="15245" y="15648"/>
                  <a:pt x="14910" y="15678"/>
                  <a:pt x="14553" y="15740"/>
                </a:cubicBezTo>
                <a:cubicBezTo>
                  <a:pt x="13502" y="15915"/>
                  <a:pt x="12451" y="16479"/>
                  <a:pt x="11420" y="16752"/>
                </a:cubicBezTo>
                <a:cubicBezTo>
                  <a:pt x="10947" y="16886"/>
                  <a:pt x="10444" y="16938"/>
                  <a:pt x="9937" y="16938"/>
                </a:cubicBezTo>
                <a:cubicBezTo>
                  <a:pt x="9341" y="16938"/>
                  <a:pt x="8739" y="16866"/>
                  <a:pt x="8171" y="16771"/>
                </a:cubicBezTo>
                <a:cubicBezTo>
                  <a:pt x="6809" y="16538"/>
                  <a:pt x="5467" y="15565"/>
                  <a:pt x="5331" y="14106"/>
                </a:cubicBezTo>
                <a:cubicBezTo>
                  <a:pt x="5156" y="12355"/>
                  <a:pt x="6070" y="10954"/>
                  <a:pt x="6226" y="9242"/>
                </a:cubicBezTo>
                <a:cubicBezTo>
                  <a:pt x="6362" y="7763"/>
                  <a:pt x="5603" y="6868"/>
                  <a:pt x="4553" y="5973"/>
                </a:cubicBezTo>
                <a:cubicBezTo>
                  <a:pt x="3872" y="5409"/>
                  <a:pt x="3385" y="4670"/>
                  <a:pt x="3132" y="3814"/>
                </a:cubicBezTo>
                <a:cubicBezTo>
                  <a:pt x="2899" y="3114"/>
                  <a:pt x="2802" y="2433"/>
                  <a:pt x="2452" y="1771"/>
                </a:cubicBezTo>
                <a:cubicBezTo>
                  <a:pt x="1985" y="954"/>
                  <a:pt x="1226" y="331"/>
                  <a:pt x="350" y="1"/>
                </a:cubicBez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565677" y="3771150"/>
            <a:ext cx="1630661" cy="1296778"/>
          </a:xfrm>
          <a:custGeom>
            <a:avLst/>
            <a:gdLst/>
            <a:ahLst/>
            <a:cxnLst/>
            <a:rect l="l" t="t" r="r" b="b"/>
            <a:pathLst>
              <a:path w="40058" h="31856" extrusionOk="0">
                <a:moveTo>
                  <a:pt x="20761" y="0"/>
                </a:moveTo>
                <a:cubicBezTo>
                  <a:pt x="19768" y="0"/>
                  <a:pt x="18787" y="210"/>
                  <a:pt x="17918" y="757"/>
                </a:cubicBezTo>
                <a:cubicBezTo>
                  <a:pt x="16848" y="1419"/>
                  <a:pt x="16167" y="2683"/>
                  <a:pt x="15409" y="3656"/>
                </a:cubicBezTo>
                <a:cubicBezTo>
                  <a:pt x="13813" y="5738"/>
                  <a:pt x="12490" y="7839"/>
                  <a:pt x="9942" y="8870"/>
                </a:cubicBezTo>
                <a:cubicBezTo>
                  <a:pt x="9455" y="9084"/>
                  <a:pt x="8930" y="9240"/>
                  <a:pt x="8444" y="9395"/>
                </a:cubicBezTo>
                <a:cubicBezTo>
                  <a:pt x="5389" y="10446"/>
                  <a:pt x="2276" y="12119"/>
                  <a:pt x="895" y="15212"/>
                </a:cubicBezTo>
                <a:cubicBezTo>
                  <a:pt x="0" y="17216"/>
                  <a:pt x="370" y="19648"/>
                  <a:pt x="1557" y="21496"/>
                </a:cubicBezTo>
                <a:cubicBezTo>
                  <a:pt x="3055" y="23831"/>
                  <a:pt x="5817" y="25426"/>
                  <a:pt x="8560" y="25718"/>
                </a:cubicBezTo>
                <a:cubicBezTo>
                  <a:pt x="12296" y="26127"/>
                  <a:pt x="15953" y="26185"/>
                  <a:pt x="19416" y="27839"/>
                </a:cubicBezTo>
                <a:cubicBezTo>
                  <a:pt x="22412" y="29278"/>
                  <a:pt x="25272" y="31379"/>
                  <a:pt x="28657" y="31788"/>
                </a:cubicBezTo>
                <a:cubicBezTo>
                  <a:pt x="29021" y="31833"/>
                  <a:pt x="29386" y="31856"/>
                  <a:pt x="29752" y="31856"/>
                </a:cubicBezTo>
                <a:cubicBezTo>
                  <a:pt x="33294" y="31856"/>
                  <a:pt x="36812" y="29768"/>
                  <a:pt x="38346" y="26594"/>
                </a:cubicBezTo>
                <a:cubicBezTo>
                  <a:pt x="40058" y="23072"/>
                  <a:pt x="39144" y="18442"/>
                  <a:pt x="36186" y="15893"/>
                </a:cubicBezTo>
                <a:cubicBezTo>
                  <a:pt x="34611" y="14512"/>
                  <a:pt x="32490" y="13675"/>
                  <a:pt x="31206" y="12022"/>
                </a:cubicBezTo>
                <a:cubicBezTo>
                  <a:pt x="29902" y="10368"/>
                  <a:pt x="29319" y="7936"/>
                  <a:pt x="28541" y="5991"/>
                </a:cubicBezTo>
                <a:cubicBezTo>
                  <a:pt x="28502" y="5854"/>
                  <a:pt x="28443" y="5738"/>
                  <a:pt x="28404" y="5621"/>
                </a:cubicBezTo>
                <a:cubicBezTo>
                  <a:pt x="27607" y="3656"/>
                  <a:pt x="26206" y="2022"/>
                  <a:pt x="24416" y="913"/>
                </a:cubicBezTo>
                <a:cubicBezTo>
                  <a:pt x="24027" y="660"/>
                  <a:pt x="23599" y="485"/>
                  <a:pt x="23152" y="349"/>
                </a:cubicBezTo>
                <a:cubicBezTo>
                  <a:pt x="22384" y="139"/>
                  <a:pt x="21569" y="0"/>
                  <a:pt x="20761" y="0"/>
                </a:cubicBez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1">
  <p:cSld name="CUSTOM_13_1">
    <p:spTree>
      <p:nvGrpSpPr>
        <p:cNvPr id="1" name="Shape 305"/>
        <p:cNvGrpSpPr/>
        <p:nvPr/>
      </p:nvGrpSpPr>
      <p:grpSpPr>
        <a:xfrm>
          <a:off x="0" y="0"/>
          <a:ext cx="0" cy="0"/>
          <a:chOff x="0" y="0"/>
          <a:chExt cx="0" cy="0"/>
        </a:xfrm>
      </p:grpSpPr>
      <p:sp>
        <p:nvSpPr>
          <p:cNvPr id="306" name="Google Shape;306;p34"/>
          <p:cNvSpPr/>
          <p:nvPr/>
        </p:nvSpPr>
        <p:spPr>
          <a:xfrm rot="-696816" flipH="1">
            <a:off x="5000691" y="-772434"/>
            <a:ext cx="3815138" cy="2205711"/>
          </a:xfrm>
          <a:custGeom>
            <a:avLst/>
            <a:gdLst/>
            <a:ahLst/>
            <a:cxnLst/>
            <a:rect l="l" t="t" r="r" b="b"/>
            <a:pathLst>
              <a:path w="44203" h="37246" extrusionOk="0">
                <a:moveTo>
                  <a:pt x="118" y="1"/>
                </a:moveTo>
                <a:cubicBezTo>
                  <a:pt x="351" y="5195"/>
                  <a:pt x="157" y="10098"/>
                  <a:pt x="40" y="15292"/>
                </a:cubicBezTo>
                <a:cubicBezTo>
                  <a:pt x="1" y="16771"/>
                  <a:pt x="818" y="18113"/>
                  <a:pt x="1071" y="19592"/>
                </a:cubicBezTo>
                <a:cubicBezTo>
                  <a:pt x="1304" y="21032"/>
                  <a:pt x="1966" y="22394"/>
                  <a:pt x="2958" y="23464"/>
                </a:cubicBezTo>
                <a:cubicBezTo>
                  <a:pt x="4028" y="24592"/>
                  <a:pt x="5429" y="25370"/>
                  <a:pt x="6635" y="26343"/>
                </a:cubicBezTo>
                <a:cubicBezTo>
                  <a:pt x="8347" y="27705"/>
                  <a:pt x="9689" y="29456"/>
                  <a:pt x="10584" y="31440"/>
                </a:cubicBezTo>
                <a:cubicBezTo>
                  <a:pt x="11265" y="32997"/>
                  <a:pt x="11713" y="34709"/>
                  <a:pt x="12900" y="35915"/>
                </a:cubicBezTo>
                <a:cubicBezTo>
                  <a:pt x="13823" y="36829"/>
                  <a:pt x="15078" y="37245"/>
                  <a:pt x="16369" y="37245"/>
                </a:cubicBezTo>
                <a:cubicBezTo>
                  <a:pt x="17824" y="37245"/>
                  <a:pt x="19324" y="36717"/>
                  <a:pt x="20448" y="35779"/>
                </a:cubicBezTo>
                <a:cubicBezTo>
                  <a:pt x="23658" y="33074"/>
                  <a:pt x="24320" y="27822"/>
                  <a:pt x="28074" y="25934"/>
                </a:cubicBezTo>
                <a:cubicBezTo>
                  <a:pt x="28853" y="25565"/>
                  <a:pt x="29689" y="25312"/>
                  <a:pt x="30545" y="25176"/>
                </a:cubicBezTo>
                <a:cubicBezTo>
                  <a:pt x="32549" y="24767"/>
                  <a:pt x="34592" y="24573"/>
                  <a:pt x="36576" y="24086"/>
                </a:cubicBezTo>
                <a:cubicBezTo>
                  <a:pt x="41012" y="22958"/>
                  <a:pt x="44203" y="19787"/>
                  <a:pt x="43074" y="14923"/>
                </a:cubicBezTo>
                <a:cubicBezTo>
                  <a:pt x="42549" y="12588"/>
                  <a:pt x="41109" y="10545"/>
                  <a:pt x="39358" y="8892"/>
                </a:cubicBezTo>
                <a:cubicBezTo>
                  <a:pt x="38366" y="7958"/>
                  <a:pt x="37179" y="6946"/>
                  <a:pt x="37140" y="5565"/>
                </a:cubicBezTo>
                <a:cubicBezTo>
                  <a:pt x="37102" y="4728"/>
                  <a:pt x="37530" y="3950"/>
                  <a:pt x="37841" y="3172"/>
                </a:cubicBezTo>
                <a:cubicBezTo>
                  <a:pt x="38308" y="2005"/>
                  <a:pt x="38172" y="1071"/>
                  <a:pt x="37588" y="1"/>
                </a:cubicBezTo>
                <a:close/>
              </a:path>
            </a:pathLst>
          </a:custGeom>
          <a:solidFill>
            <a:srgbClr val="143326">
              <a:alpha val="13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4"/>
          <p:cNvSpPr/>
          <p:nvPr/>
        </p:nvSpPr>
        <p:spPr>
          <a:xfrm flipH="1">
            <a:off x="6034319" y="-875512"/>
            <a:ext cx="1809720" cy="1439174"/>
          </a:xfrm>
          <a:custGeom>
            <a:avLst/>
            <a:gdLst/>
            <a:ahLst/>
            <a:cxnLst/>
            <a:rect l="l" t="t" r="r" b="b"/>
            <a:pathLst>
              <a:path w="40058" h="31856" extrusionOk="0">
                <a:moveTo>
                  <a:pt x="20761" y="0"/>
                </a:moveTo>
                <a:cubicBezTo>
                  <a:pt x="19768" y="0"/>
                  <a:pt x="18787" y="210"/>
                  <a:pt x="17918" y="757"/>
                </a:cubicBezTo>
                <a:cubicBezTo>
                  <a:pt x="16848" y="1419"/>
                  <a:pt x="16167" y="2683"/>
                  <a:pt x="15409" y="3656"/>
                </a:cubicBezTo>
                <a:cubicBezTo>
                  <a:pt x="13813" y="5738"/>
                  <a:pt x="12490" y="7839"/>
                  <a:pt x="9942" y="8870"/>
                </a:cubicBezTo>
                <a:cubicBezTo>
                  <a:pt x="9455" y="9084"/>
                  <a:pt x="8930" y="9240"/>
                  <a:pt x="8444" y="9395"/>
                </a:cubicBezTo>
                <a:cubicBezTo>
                  <a:pt x="5389" y="10446"/>
                  <a:pt x="2276" y="12119"/>
                  <a:pt x="895" y="15212"/>
                </a:cubicBezTo>
                <a:cubicBezTo>
                  <a:pt x="0" y="17216"/>
                  <a:pt x="370" y="19648"/>
                  <a:pt x="1557" y="21496"/>
                </a:cubicBezTo>
                <a:cubicBezTo>
                  <a:pt x="3055" y="23831"/>
                  <a:pt x="5817" y="25426"/>
                  <a:pt x="8560" y="25718"/>
                </a:cubicBezTo>
                <a:cubicBezTo>
                  <a:pt x="12296" y="26127"/>
                  <a:pt x="15953" y="26185"/>
                  <a:pt x="19416" y="27839"/>
                </a:cubicBezTo>
                <a:cubicBezTo>
                  <a:pt x="22412" y="29278"/>
                  <a:pt x="25272" y="31379"/>
                  <a:pt x="28657" y="31788"/>
                </a:cubicBezTo>
                <a:cubicBezTo>
                  <a:pt x="29021" y="31833"/>
                  <a:pt x="29386" y="31856"/>
                  <a:pt x="29752" y="31856"/>
                </a:cubicBezTo>
                <a:cubicBezTo>
                  <a:pt x="33294" y="31856"/>
                  <a:pt x="36812" y="29768"/>
                  <a:pt x="38346" y="26594"/>
                </a:cubicBezTo>
                <a:cubicBezTo>
                  <a:pt x="40058" y="23072"/>
                  <a:pt x="39144" y="18442"/>
                  <a:pt x="36186" y="15893"/>
                </a:cubicBezTo>
                <a:cubicBezTo>
                  <a:pt x="34611" y="14512"/>
                  <a:pt x="32490" y="13675"/>
                  <a:pt x="31206" y="12022"/>
                </a:cubicBezTo>
                <a:cubicBezTo>
                  <a:pt x="29902" y="10368"/>
                  <a:pt x="29319" y="7936"/>
                  <a:pt x="28541" y="5991"/>
                </a:cubicBezTo>
                <a:cubicBezTo>
                  <a:pt x="28502" y="5854"/>
                  <a:pt x="28443" y="5738"/>
                  <a:pt x="28404" y="5621"/>
                </a:cubicBezTo>
                <a:cubicBezTo>
                  <a:pt x="27607" y="3656"/>
                  <a:pt x="26206" y="2022"/>
                  <a:pt x="24416" y="913"/>
                </a:cubicBezTo>
                <a:cubicBezTo>
                  <a:pt x="24027" y="660"/>
                  <a:pt x="23599" y="485"/>
                  <a:pt x="23152" y="349"/>
                </a:cubicBezTo>
                <a:cubicBezTo>
                  <a:pt x="22384" y="139"/>
                  <a:pt x="21569" y="0"/>
                  <a:pt x="20761" y="0"/>
                </a:cubicBezTo>
                <a:close/>
              </a:path>
            </a:pathLst>
          </a:custGeom>
          <a:gradFill>
            <a:gsLst>
              <a:gs pos="0">
                <a:schemeClr val="dk1">
                  <a:alpha val="13390"/>
                </a:schemeClr>
              </a:gs>
              <a:gs pos="100000">
                <a:schemeClr val="accent1">
                  <a:alpha val="1339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4"/>
          <p:cNvSpPr/>
          <p:nvPr/>
        </p:nvSpPr>
        <p:spPr>
          <a:xfrm rot="-5400000">
            <a:off x="463149" y="-716673"/>
            <a:ext cx="967414" cy="2058383"/>
          </a:xfrm>
          <a:custGeom>
            <a:avLst/>
            <a:gdLst/>
            <a:ahLst/>
            <a:cxnLst/>
            <a:rect l="l" t="t" r="r" b="b"/>
            <a:pathLst>
              <a:path w="12238" h="26039" extrusionOk="0">
                <a:moveTo>
                  <a:pt x="2403" y="1"/>
                </a:moveTo>
                <a:cubicBezTo>
                  <a:pt x="1868" y="1"/>
                  <a:pt x="1333" y="11"/>
                  <a:pt x="798" y="50"/>
                </a:cubicBezTo>
                <a:cubicBezTo>
                  <a:pt x="254" y="88"/>
                  <a:pt x="1" y="30"/>
                  <a:pt x="137" y="653"/>
                </a:cubicBezTo>
                <a:cubicBezTo>
                  <a:pt x="234" y="964"/>
                  <a:pt x="448" y="1217"/>
                  <a:pt x="701" y="1392"/>
                </a:cubicBezTo>
                <a:cubicBezTo>
                  <a:pt x="1226" y="1820"/>
                  <a:pt x="1907" y="2034"/>
                  <a:pt x="2530" y="2209"/>
                </a:cubicBezTo>
                <a:cubicBezTo>
                  <a:pt x="3833" y="2598"/>
                  <a:pt x="5584" y="2384"/>
                  <a:pt x="6382" y="3668"/>
                </a:cubicBezTo>
                <a:cubicBezTo>
                  <a:pt x="7841" y="6042"/>
                  <a:pt x="5837" y="9232"/>
                  <a:pt x="4767" y="11236"/>
                </a:cubicBezTo>
                <a:cubicBezTo>
                  <a:pt x="3464" y="13707"/>
                  <a:pt x="4650" y="15614"/>
                  <a:pt x="6343" y="17442"/>
                </a:cubicBezTo>
                <a:cubicBezTo>
                  <a:pt x="8094" y="19329"/>
                  <a:pt x="8191" y="20730"/>
                  <a:pt x="8833" y="23084"/>
                </a:cubicBezTo>
                <a:cubicBezTo>
                  <a:pt x="9122" y="24103"/>
                  <a:pt x="10328" y="26039"/>
                  <a:pt x="11652" y="26039"/>
                </a:cubicBezTo>
                <a:cubicBezTo>
                  <a:pt x="11845" y="26039"/>
                  <a:pt x="12042" y="25997"/>
                  <a:pt x="12238" y="25905"/>
                </a:cubicBezTo>
                <a:lnTo>
                  <a:pt x="11518" y="3298"/>
                </a:lnTo>
                <a:cubicBezTo>
                  <a:pt x="11518" y="2112"/>
                  <a:pt x="11537" y="1178"/>
                  <a:pt x="11537" y="11"/>
                </a:cubicBezTo>
                <a:lnTo>
                  <a:pt x="4008" y="11"/>
                </a:lnTo>
                <a:cubicBezTo>
                  <a:pt x="3473" y="11"/>
                  <a:pt x="2938" y="1"/>
                  <a:pt x="2403" y="1"/>
                </a:cubicBez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4"/>
          <p:cNvSpPr/>
          <p:nvPr/>
        </p:nvSpPr>
        <p:spPr>
          <a:xfrm flipH="1">
            <a:off x="-124167" y="3037599"/>
            <a:ext cx="2142033" cy="2152211"/>
          </a:xfrm>
          <a:custGeom>
            <a:avLst/>
            <a:gdLst/>
            <a:ahLst/>
            <a:cxnLst/>
            <a:rect l="l" t="t" r="r" b="b"/>
            <a:pathLst>
              <a:path w="37180" h="41653" extrusionOk="0">
                <a:moveTo>
                  <a:pt x="17853" y="0"/>
                </a:moveTo>
                <a:cubicBezTo>
                  <a:pt x="15902" y="0"/>
                  <a:pt x="13967" y="603"/>
                  <a:pt x="12627" y="1984"/>
                </a:cubicBezTo>
                <a:cubicBezTo>
                  <a:pt x="11421" y="3210"/>
                  <a:pt x="10837" y="4902"/>
                  <a:pt x="10059" y="6420"/>
                </a:cubicBezTo>
                <a:cubicBezTo>
                  <a:pt x="9456" y="7587"/>
                  <a:pt x="8755" y="8696"/>
                  <a:pt x="7938" y="9727"/>
                </a:cubicBezTo>
                <a:cubicBezTo>
                  <a:pt x="4962" y="13443"/>
                  <a:pt x="1" y="16283"/>
                  <a:pt x="20" y="21575"/>
                </a:cubicBezTo>
                <a:cubicBezTo>
                  <a:pt x="1" y="23715"/>
                  <a:pt x="993" y="25719"/>
                  <a:pt x="2705" y="27003"/>
                </a:cubicBezTo>
                <a:cubicBezTo>
                  <a:pt x="4300" y="28190"/>
                  <a:pt x="6752" y="27762"/>
                  <a:pt x="8055" y="29435"/>
                </a:cubicBezTo>
                <a:cubicBezTo>
                  <a:pt x="8969" y="30583"/>
                  <a:pt x="8814" y="32314"/>
                  <a:pt x="8094" y="33579"/>
                </a:cubicBezTo>
                <a:cubicBezTo>
                  <a:pt x="7608" y="34415"/>
                  <a:pt x="6946" y="35116"/>
                  <a:pt x="6479" y="35952"/>
                </a:cubicBezTo>
                <a:cubicBezTo>
                  <a:pt x="5517" y="37741"/>
                  <a:pt x="5602" y="39891"/>
                  <a:pt x="6713" y="41594"/>
                </a:cubicBezTo>
                <a:lnTo>
                  <a:pt x="37082" y="41594"/>
                </a:lnTo>
                <a:cubicBezTo>
                  <a:pt x="37101" y="41205"/>
                  <a:pt x="36868" y="40466"/>
                  <a:pt x="36907" y="40057"/>
                </a:cubicBezTo>
                <a:lnTo>
                  <a:pt x="36907" y="14065"/>
                </a:lnTo>
                <a:cubicBezTo>
                  <a:pt x="36907" y="11147"/>
                  <a:pt x="37179" y="8073"/>
                  <a:pt x="36712" y="5194"/>
                </a:cubicBezTo>
                <a:cubicBezTo>
                  <a:pt x="36537" y="4105"/>
                  <a:pt x="36381" y="3404"/>
                  <a:pt x="35720" y="3287"/>
                </a:cubicBezTo>
                <a:cubicBezTo>
                  <a:pt x="35637" y="3278"/>
                  <a:pt x="35553" y="3273"/>
                  <a:pt x="35469" y="3273"/>
                </a:cubicBezTo>
                <a:cubicBezTo>
                  <a:pt x="35215" y="3273"/>
                  <a:pt x="34956" y="3317"/>
                  <a:pt x="34708" y="3404"/>
                </a:cubicBezTo>
                <a:cubicBezTo>
                  <a:pt x="33327" y="3832"/>
                  <a:pt x="31965" y="4241"/>
                  <a:pt x="30506" y="4319"/>
                </a:cubicBezTo>
                <a:cubicBezTo>
                  <a:pt x="30372" y="4326"/>
                  <a:pt x="30239" y="4330"/>
                  <a:pt x="30108" y="4330"/>
                </a:cubicBezTo>
                <a:cubicBezTo>
                  <a:pt x="26396" y="4330"/>
                  <a:pt x="23825" y="1232"/>
                  <a:pt x="20292" y="311"/>
                </a:cubicBezTo>
                <a:cubicBezTo>
                  <a:pt x="19506" y="108"/>
                  <a:pt x="18678" y="0"/>
                  <a:pt x="17853" y="0"/>
                </a:cubicBezTo>
                <a:close/>
                <a:moveTo>
                  <a:pt x="6693" y="41594"/>
                </a:moveTo>
                <a:cubicBezTo>
                  <a:pt x="6680" y="41594"/>
                  <a:pt x="6721" y="41622"/>
                  <a:pt x="6742" y="41639"/>
                </a:cubicBezTo>
                <a:lnTo>
                  <a:pt x="6742" y="41639"/>
                </a:lnTo>
                <a:cubicBezTo>
                  <a:pt x="6732" y="41624"/>
                  <a:pt x="6723" y="41609"/>
                  <a:pt x="6713" y="41594"/>
                </a:cubicBezTo>
                <a:close/>
                <a:moveTo>
                  <a:pt x="6742" y="41639"/>
                </a:moveTo>
                <a:lnTo>
                  <a:pt x="6742" y="41639"/>
                </a:lnTo>
                <a:cubicBezTo>
                  <a:pt x="6745" y="41643"/>
                  <a:pt x="6748" y="41648"/>
                  <a:pt x="6752" y="41653"/>
                </a:cubicBezTo>
                <a:cubicBezTo>
                  <a:pt x="6758" y="41653"/>
                  <a:pt x="6752" y="41647"/>
                  <a:pt x="6742" y="41639"/>
                </a:cubicBezTo>
                <a:close/>
              </a:path>
            </a:pathLst>
          </a:custGeom>
          <a:solidFill>
            <a:srgbClr val="143326">
              <a:alpha val="13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p:nvPr/>
        </p:nvSpPr>
        <p:spPr>
          <a:xfrm flipH="1">
            <a:off x="-239300" y="4323050"/>
            <a:ext cx="2372315" cy="910842"/>
          </a:xfrm>
          <a:custGeom>
            <a:avLst/>
            <a:gdLst/>
            <a:ahLst/>
            <a:cxnLst/>
            <a:rect l="l" t="t" r="r" b="b"/>
            <a:pathLst>
              <a:path w="28405" h="10906" extrusionOk="0">
                <a:moveTo>
                  <a:pt x="5374" y="1"/>
                </a:moveTo>
                <a:cubicBezTo>
                  <a:pt x="4204" y="1"/>
                  <a:pt x="2965" y="897"/>
                  <a:pt x="3093" y="2053"/>
                </a:cubicBezTo>
                <a:cubicBezTo>
                  <a:pt x="3249" y="3552"/>
                  <a:pt x="5486" y="4680"/>
                  <a:pt x="4786" y="6022"/>
                </a:cubicBezTo>
                <a:cubicBezTo>
                  <a:pt x="4300" y="6956"/>
                  <a:pt x="2918" y="6742"/>
                  <a:pt x="1926" y="7112"/>
                </a:cubicBezTo>
                <a:cubicBezTo>
                  <a:pt x="564" y="7598"/>
                  <a:pt x="0" y="9544"/>
                  <a:pt x="876" y="10672"/>
                </a:cubicBezTo>
                <a:lnTo>
                  <a:pt x="28035" y="10906"/>
                </a:lnTo>
                <a:cubicBezTo>
                  <a:pt x="28113" y="9018"/>
                  <a:pt x="28307" y="7306"/>
                  <a:pt x="28365" y="5419"/>
                </a:cubicBezTo>
                <a:cubicBezTo>
                  <a:pt x="28404" y="4816"/>
                  <a:pt x="28404" y="4155"/>
                  <a:pt x="28074" y="3629"/>
                </a:cubicBezTo>
                <a:cubicBezTo>
                  <a:pt x="27743" y="3123"/>
                  <a:pt x="26887" y="2754"/>
                  <a:pt x="26692" y="2151"/>
                </a:cubicBezTo>
                <a:cubicBezTo>
                  <a:pt x="26354" y="1136"/>
                  <a:pt x="25297" y="678"/>
                  <a:pt x="24188" y="678"/>
                </a:cubicBezTo>
                <a:cubicBezTo>
                  <a:pt x="23575" y="678"/>
                  <a:pt x="22945" y="818"/>
                  <a:pt x="22412" y="1081"/>
                </a:cubicBezTo>
                <a:cubicBezTo>
                  <a:pt x="20914" y="1820"/>
                  <a:pt x="19766" y="3162"/>
                  <a:pt x="18229" y="3863"/>
                </a:cubicBezTo>
                <a:cubicBezTo>
                  <a:pt x="17446" y="4210"/>
                  <a:pt x="16632" y="4361"/>
                  <a:pt x="15808" y="4361"/>
                </a:cubicBezTo>
                <a:cubicBezTo>
                  <a:pt x="13402" y="4361"/>
                  <a:pt x="10915" y="3070"/>
                  <a:pt x="8872" y="1606"/>
                </a:cubicBezTo>
                <a:cubicBezTo>
                  <a:pt x="7860" y="906"/>
                  <a:pt x="6809" y="108"/>
                  <a:pt x="5584" y="11"/>
                </a:cubicBezTo>
                <a:cubicBezTo>
                  <a:pt x="5514" y="4"/>
                  <a:pt x="5444" y="1"/>
                  <a:pt x="5374" y="1"/>
                </a:cubicBez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rot="5400000" flipH="1">
            <a:off x="7640274" y="3607359"/>
            <a:ext cx="1242762" cy="1854419"/>
          </a:xfrm>
          <a:custGeom>
            <a:avLst/>
            <a:gdLst/>
            <a:ahLst/>
            <a:cxnLst/>
            <a:rect l="l" t="t" r="r" b="b"/>
            <a:pathLst>
              <a:path w="20001" h="29845" extrusionOk="0">
                <a:moveTo>
                  <a:pt x="1" y="1"/>
                </a:moveTo>
                <a:lnTo>
                  <a:pt x="156" y="29845"/>
                </a:lnTo>
                <a:cubicBezTo>
                  <a:pt x="2374" y="29203"/>
                  <a:pt x="2685" y="25876"/>
                  <a:pt x="3075" y="24047"/>
                </a:cubicBezTo>
                <a:cubicBezTo>
                  <a:pt x="3561" y="21732"/>
                  <a:pt x="4475" y="20273"/>
                  <a:pt x="6615" y="19300"/>
                </a:cubicBezTo>
                <a:cubicBezTo>
                  <a:pt x="8736" y="18327"/>
                  <a:pt x="9689" y="18191"/>
                  <a:pt x="9572" y="15604"/>
                </a:cubicBezTo>
                <a:cubicBezTo>
                  <a:pt x="9475" y="13619"/>
                  <a:pt x="9183" y="11421"/>
                  <a:pt x="10643" y="9903"/>
                </a:cubicBezTo>
                <a:cubicBezTo>
                  <a:pt x="11946" y="8541"/>
                  <a:pt x="13989" y="7841"/>
                  <a:pt x="15565" y="6849"/>
                </a:cubicBezTo>
                <a:cubicBezTo>
                  <a:pt x="17919" y="5351"/>
                  <a:pt x="20000" y="3405"/>
                  <a:pt x="19942" y="351"/>
                </a:cubicBezTo>
                <a:lnTo>
                  <a:pt x="1" y="1"/>
                </a:ln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1100" y="445025"/>
            <a:ext cx="79017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2"/>
              </a:buClr>
              <a:buSzPts val="3300"/>
              <a:buFont typeface="Rowdies"/>
              <a:buNone/>
              <a:defRPr sz="3300" b="1">
                <a:solidFill>
                  <a:schemeClr val="dk2"/>
                </a:solidFill>
                <a:latin typeface="Rowdies"/>
                <a:ea typeface="Rowdies"/>
                <a:cs typeface="Rowdies"/>
                <a:sym typeface="Rowdies"/>
              </a:defRPr>
            </a:lvl1pPr>
            <a:lvl2pPr lvl="1">
              <a:spcBef>
                <a:spcPts val="0"/>
              </a:spcBef>
              <a:spcAft>
                <a:spcPts val="0"/>
              </a:spcAft>
              <a:buClr>
                <a:schemeClr val="dk2"/>
              </a:buClr>
              <a:buSzPts val="3300"/>
              <a:buFont typeface="Rowdies"/>
              <a:buNone/>
              <a:defRPr sz="3300" b="1">
                <a:solidFill>
                  <a:schemeClr val="dk2"/>
                </a:solidFill>
                <a:latin typeface="Rowdies"/>
                <a:ea typeface="Rowdies"/>
                <a:cs typeface="Rowdies"/>
                <a:sym typeface="Rowdies"/>
              </a:defRPr>
            </a:lvl2pPr>
            <a:lvl3pPr lvl="2">
              <a:spcBef>
                <a:spcPts val="0"/>
              </a:spcBef>
              <a:spcAft>
                <a:spcPts val="0"/>
              </a:spcAft>
              <a:buClr>
                <a:schemeClr val="dk2"/>
              </a:buClr>
              <a:buSzPts val="3300"/>
              <a:buFont typeface="Rowdies"/>
              <a:buNone/>
              <a:defRPr sz="3300" b="1">
                <a:solidFill>
                  <a:schemeClr val="dk2"/>
                </a:solidFill>
                <a:latin typeface="Rowdies"/>
                <a:ea typeface="Rowdies"/>
                <a:cs typeface="Rowdies"/>
                <a:sym typeface="Rowdies"/>
              </a:defRPr>
            </a:lvl3pPr>
            <a:lvl4pPr lvl="3">
              <a:spcBef>
                <a:spcPts val="0"/>
              </a:spcBef>
              <a:spcAft>
                <a:spcPts val="0"/>
              </a:spcAft>
              <a:buClr>
                <a:schemeClr val="dk2"/>
              </a:buClr>
              <a:buSzPts val="3300"/>
              <a:buFont typeface="Rowdies"/>
              <a:buNone/>
              <a:defRPr sz="3300" b="1">
                <a:solidFill>
                  <a:schemeClr val="dk2"/>
                </a:solidFill>
                <a:latin typeface="Rowdies"/>
                <a:ea typeface="Rowdies"/>
                <a:cs typeface="Rowdies"/>
                <a:sym typeface="Rowdies"/>
              </a:defRPr>
            </a:lvl4pPr>
            <a:lvl5pPr lvl="4">
              <a:spcBef>
                <a:spcPts val="0"/>
              </a:spcBef>
              <a:spcAft>
                <a:spcPts val="0"/>
              </a:spcAft>
              <a:buClr>
                <a:schemeClr val="dk2"/>
              </a:buClr>
              <a:buSzPts val="3300"/>
              <a:buFont typeface="Rowdies"/>
              <a:buNone/>
              <a:defRPr sz="3300" b="1">
                <a:solidFill>
                  <a:schemeClr val="dk2"/>
                </a:solidFill>
                <a:latin typeface="Rowdies"/>
                <a:ea typeface="Rowdies"/>
                <a:cs typeface="Rowdies"/>
                <a:sym typeface="Rowdies"/>
              </a:defRPr>
            </a:lvl5pPr>
            <a:lvl6pPr lvl="5">
              <a:spcBef>
                <a:spcPts val="0"/>
              </a:spcBef>
              <a:spcAft>
                <a:spcPts val="0"/>
              </a:spcAft>
              <a:buClr>
                <a:schemeClr val="dk2"/>
              </a:buClr>
              <a:buSzPts val="3300"/>
              <a:buFont typeface="Rowdies"/>
              <a:buNone/>
              <a:defRPr sz="3300" b="1">
                <a:solidFill>
                  <a:schemeClr val="dk2"/>
                </a:solidFill>
                <a:latin typeface="Rowdies"/>
                <a:ea typeface="Rowdies"/>
                <a:cs typeface="Rowdies"/>
                <a:sym typeface="Rowdies"/>
              </a:defRPr>
            </a:lvl6pPr>
            <a:lvl7pPr lvl="6">
              <a:spcBef>
                <a:spcPts val="0"/>
              </a:spcBef>
              <a:spcAft>
                <a:spcPts val="0"/>
              </a:spcAft>
              <a:buClr>
                <a:schemeClr val="dk2"/>
              </a:buClr>
              <a:buSzPts val="3300"/>
              <a:buFont typeface="Rowdies"/>
              <a:buNone/>
              <a:defRPr sz="3300" b="1">
                <a:solidFill>
                  <a:schemeClr val="dk2"/>
                </a:solidFill>
                <a:latin typeface="Rowdies"/>
                <a:ea typeface="Rowdies"/>
                <a:cs typeface="Rowdies"/>
                <a:sym typeface="Rowdies"/>
              </a:defRPr>
            </a:lvl7pPr>
            <a:lvl8pPr lvl="7">
              <a:spcBef>
                <a:spcPts val="0"/>
              </a:spcBef>
              <a:spcAft>
                <a:spcPts val="0"/>
              </a:spcAft>
              <a:buClr>
                <a:schemeClr val="dk2"/>
              </a:buClr>
              <a:buSzPts val="3300"/>
              <a:buFont typeface="Rowdies"/>
              <a:buNone/>
              <a:defRPr sz="3300" b="1">
                <a:solidFill>
                  <a:schemeClr val="dk2"/>
                </a:solidFill>
                <a:latin typeface="Rowdies"/>
                <a:ea typeface="Rowdies"/>
                <a:cs typeface="Rowdies"/>
                <a:sym typeface="Rowdies"/>
              </a:defRPr>
            </a:lvl8pPr>
            <a:lvl9pPr lvl="8">
              <a:spcBef>
                <a:spcPts val="0"/>
              </a:spcBef>
              <a:spcAft>
                <a:spcPts val="0"/>
              </a:spcAft>
              <a:buClr>
                <a:schemeClr val="dk2"/>
              </a:buClr>
              <a:buSzPts val="3300"/>
              <a:buFont typeface="Rowdies"/>
              <a:buNone/>
              <a:defRPr sz="3300" b="1">
                <a:solidFill>
                  <a:schemeClr val="dk2"/>
                </a:solidFill>
                <a:latin typeface="Rowdies"/>
                <a:ea typeface="Rowdies"/>
                <a:cs typeface="Rowdies"/>
                <a:sym typeface="Rowdies"/>
              </a:defRPr>
            </a:lvl9pPr>
          </a:lstStyle>
          <a:p>
            <a:endParaRPr/>
          </a:p>
        </p:txBody>
      </p:sp>
      <p:sp>
        <p:nvSpPr>
          <p:cNvPr id="7" name="Google Shape;7;p1"/>
          <p:cNvSpPr txBox="1">
            <a:spLocks noGrp="1"/>
          </p:cNvSpPr>
          <p:nvPr>
            <p:ph type="body" idx="1"/>
          </p:nvPr>
        </p:nvSpPr>
        <p:spPr>
          <a:xfrm>
            <a:off x="621100" y="1152475"/>
            <a:ext cx="7901700" cy="3416400"/>
          </a:xfrm>
          <a:prstGeom prst="rect">
            <a:avLst/>
          </a:prstGeom>
          <a:noFill/>
          <a:ln>
            <a:noFill/>
          </a:ln>
        </p:spPr>
        <p:txBody>
          <a:bodyPr spcFirstLastPara="1" wrap="square" lIns="91425" tIns="91425" rIns="91425" bIns="91425" anchor="ctr" anchorCtr="0">
            <a:noAutofit/>
          </a:bodyPr>
          <a:lstStyle>
            <a:lvl1pPr marL="457200" lvl="0"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1pPr>
            <a:lvl2pPr marL="914400" lvl="1"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2pPr>
            <a:lvl3pPr marL="1371600" lvl="2"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3pPr>
            <a:lvl4pPr marL="1828800" lvl="3"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4pPr>
            <a:lvl5pPr marL="2286000" lvl="4"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5pPr>
            <a:lvl6pPr marL="2743200" lvl="5"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6pPr>
            <a:lvl7pPr marL="3200400" lvl="6"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7pPr>
            <a:lvl8pPr marL="3657600" lvl="7"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8pPr>
            <a:lvl9pPr marL="4114800" lvl="8"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80"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kv"/><Relationship Id="rId1" Type="http://schemas.microsoft.com/office/2007/relationships/media" Target="../media/media2.mkv"/><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freesvg.org/thumbs-down-dog-remix" TargetMode="External"/><Relationship Id="rId7" Type="http://schemas.openxmlformats.org/officeDocument/2006/relationships/hyperlink" Target="https://science.nasa.gov/climate-change/faq/what-is-the-greenhouse-effect/" TargetMode="External"/><Relationship Id="rId2" Type="http://schemas.openxmlformats.org/officeDocument/2006/relationships/hyperlink" Target="https://freesvg.org/thumbs-up-dog" TargetMode="External"/><Relationship Id="rId1" Type="http://schemas.openxmlformats.org/officeDocument/2006/relationships/slideLayout" Target="../slideLayouts/slideLayout3.xml"/><Relationship Id="rId6" Type="http://schemas.openxmlformats.org/officeDocument/2006/relationships/hyperlink" Target="https://www.youtube.com/watch?v=IADrwC_BcVA" TargetMode="External"/><Relationship Id="rId5" Type="http://schemas.openxmlformats.org/officeDocument/2006/relationships/hyperlink" Target="https://earth.gov/ghgcenter/data-catalog/lam-testbed-ghg-concentrations" TargetMode="External"/><Relationship Id="rId4" Type="http://schemas.openxmlformats.org/officeDocument/2006/relationships/hyperlink" Target="https://pngtree.com/so/endangered-animals-clipar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grpSp>
        <p:nvGrpSpPr>
          <p:cNvPr id="331" name="Google Shape;331;p39"/>
          <p:cNvGrpSpPr/>
          <p:nvPr/>
        </p:nvGrpSpPr>
        <p:grpSpPr>
          <a:xfrm>
            <a:off x="5709425" y="643525"/>
            <a:ext cx="427720" cy="262293"/>
            <a:chOff x="4486300" y="569775"/>
            <a:chExt cx="427720" cy="262293"/>
          </a:xfrm>
        </p:grpSpPr>
        <p:sp>
          <p:nvSpPr>
            <p:cNvPr id="332" name="Google Shape;332;p39"/>
            <p:cNvSpPr/>
            <p:nvPr/>
          </p:nvSpPr>
          <p:spPr>
            <a:xfrm>
              <a:off x="4486300" y="5697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9"/>
            <p:cNvSpPr/>
            <p:nvPr/>
          </p:nvSpPr>
          <p:spPr>
            <a:xfrm>
              <a:off x="4609573" y="5697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9"/>
            <p:cNvSpPr/>
            <p:nvPr/>
          </p:nvSpPr>
          <p:spPr>
            <a:xfrm>
              <a:off x="4732847" y="5697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9"/>
            <p:cNvSpPr/>
            <p:nvPr/>
          </p:nvSpPr>
          <p:spPr>
            <a:xfrm>
              <a:off x="4856120" y="5697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9"/>
            <p:cNvSpPr/>
            <p:nvPr/>
          </p:nvSpPr>
          <p:spPr>
            <a:xfrm>
              <a:off x="4486300" y="67197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9"/>
            <p:cNvSpPr/>
            <p:nvPr/>
          </p:nvSpPr>
          <p:spPr>
            <a:xfrm>
              <a:off x="4609573" y="67197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9"/>
            <p:cNvSpPr/>
            <p:nvPr/>
          </p:nvSpPr>
          <p:spPr>
            <a:xfrm>
              <a:off x="4732847" y="67197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9"/>
            <p:cNvSpPr/>
            <p:nvPr/>
          </p:nvSpPr>
          <p:spPr>
            <a:xfrm>
              <a:off x="4856120" y="67197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4486300" y="774168"/>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9"/>
            <p:cNvSpPr/>
            <p:nvPr/>
          </p:nvSpPr>
          <p:spPr>
            <a:xfrm>
              <a:off x="4609573" y="774168"/>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p:nvPr/>
          </p:nvSpPr>
          <p:spPr>
            <a:xfrm>
              <a:off x="4732847" y="774168"/>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9"/>
            <p:cNvSpPr/>
            <p:nvPr/>
          </p:nvSpPr>
          <p:spPr>
            <a:xfrm>
              <a:off x="4856120" y="774168"/>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39"/>
          <p:cNvGrpSpPr/>
          <p:nvPr/>
        </p:nvGrpSpPr>
        <p:grpSpPr>
          <a:xfrm>
            <a:off x="2606550" y="4153150"/>
            <a:ext cx="427720" cy="262293"/>
            <a:chOff x="4486300" y="569775"/>
            <a:chExt cx="427720" cy="262293"/>
          </a:xfrm>
        </p:grpSpPr>
        <p:sp>
          <p:nvSpPr>
            <p:cNvPr id="345" name="Google Shape;345;p39"/>
            <p:cNvSpPr/>
            <p:nvPr/>
          </p:nvSpPr>
          <p:spPr>
            <a:xfrm>
              <a:off x="4486300" y="5697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4609573" y="5697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a:off x="4732847" y="5697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a:off x="4856120" y="5697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a:off x="4486300" y="67197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a:off x="4609573" y="67197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4732847" y="67197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4856120" y="67197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4486300" y="774168"/>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9"/>
            <p:cNvSpPr/>
            <p:nvPr/>
          </p:nvSpPr>
          <p:spPr>
            <a:xfrm>
              <a:off x="4609573" y="774168"/>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4732847" y="774168"/>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4856120" y="774168"/>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39"/>
          <p:cNvGrpSpPr/>
          <p:nvPr/>
        </p:nvGrpSpPr>
        <p:grpSpPr>
          <a:xfrm>
            <a:off x="5064772" y="4709000"/>
            <a:ext cx="181173" cy="187847"/>
            <a:chOff x="5528247" y="4608575"/>
            <a:chExt cx="181173" cy="187847"/>
          </a:xfrm>
        </p:grpSpPr>
        <p:sp>
          <p:nvSpPr>
            <p:cNvPr id="358" name="Google Shape;358;p39"/>
            <p:cNvSpPr/>
            <p:nvPr/>
          </p:nvSpPr>
          <p:spPr>
            <a:xfrm>
              <a:off x="5528247" y="46085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9"/>
            <p:cNvSpPr/>
            <p:nvPr/>
          </p:nvSpPr>
          <p:spPr>
            <a:xfrm>
              <a:off x="5651520" y="4608575"/>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9"/>
            <p:cNvSpPr/>
            <p:nvPr/>
          </p:nvSpPr>
          <p:spPr>
            <a:xfrm>
              <a:off x="5528247" y="473852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9"/>
            <p:cNvSpPr/>
            <p:nvPr/>
          </p:nvSpPr>
          <p:spPr>
            <a:xfrm>
              <a:off x="5651520" y="4738522"/>
              <a:ext cx="57900" cy="57900"/>
            </a:xfrm>
            <a:prstGeom prst="ellipse">
              <a:avLst/>
            </a:pr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 name="Google Shape;362;p39"/>
          <p:cNvSpPr/>
          <p:nvPr/>
        </p:nvSpPr>
        <p:spPr>
          <a:xfrm>
            <a:off x="456114" y="1292950"/>
            <a:ext cx="2934259" cy="2557646"/>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39"/>
          <p:cNvGrpSpPr/>
          <p:nvPr/>
        </p:nvGrpSpPr>
        <p:grpSpPr>
          <a:xfrm>
            <a:off x="547127" y="1372279"/>
            <a:ext cx="2752175" cy="2398880"/>
            <a:chOff x="6000100" y="3076250"/>
            <a:chExt cx="587871" cy="512373"/>
          </a:xfrm>
        </p:grpSpPr>
        <p:sp>
          <p:nvSpPr>
            <p:cNvPr id="364" name="Google Shape;364;p3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gradFill>
              <a:gsLst>
                <a:gs pos="0">
                  <a:schemeClr val="l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9"/>
            <p:cNvGrpSpPr/>
            <p:nvPr/>
          </p:nvGrpSpPr>
          <p:grpSpPr>
            <a:xfrm>
              <a:off x="6031360" y="3076713"/>
              <a:ext cx="539107" cy="480965"/>
              <a:chOff x="6031360" y="3076713"/>
              <a:chExt cx="539107" cy="480965"/>
            </a:xfrm>
          </p:grpSpPr>
          <p:sp>
            <p:nvSpPr>
              <p:cNvPr id="366" name="Google Shape;366;p3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gradFill>
                <a:gsLst>
                  <a:gs pos="0">
                    <a:schemeClr val="dk1"/>
                  </a:gs>
                  <a:gs pos="73000">
                    <a:srgbClr val="547635"/>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gradFill>
                <a:gsLst>
                  <a:gs pos="0">
                    <a:schemeClr val="dk1"/>
                  </a:gs>
                  <a:gs pos="73000">
                    <a:srgbClr val="547635"/>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gradFill>
                <a:gsLst>
                  <a:gs pos="0">
                    <a:schemeClr val="dk1"/>
                  </a:gs>
                  <a:gs pos="73000">
                    <a:srgbClr val="547635"/>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gradFill>
                <a:gsLst>
                  <a:gs pos="0">
                    <a:schemeClr val="dk1"/>
                  </a:gs>
                  <a:gs pos="73000">
                    <a:srgbClr val="547635"/>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gradFill>
                <a:gsLst>
                  <a:gs pos="0">
                    <a:schemeClr val="dk1"/>
                  </a:gs>
                  <a:gs pos="73000">
                    <a:srgbClr val="547635"/>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gradFill>
                <a:gsLst>
                  <a:gs pos="0">
                    <a:schemeClr val="dk1"/>
                  </a:gs>
                  <a:gs pos="73000">
                    <a:srgbClr val="547635"/>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gradFill>
                <a:gsLst>
                  <a:gs pos="0">
                    <a:schemeClr val="dk1"/>
                  </a:gs>
                  <a:gs pos="73000">
                    <a:srgbClr val="547635"/>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 name="Google Shape;373;p39"/>
          <p:cNvGrpSpPr/>
          <p:nvPr/>
        </p:nvGrpSpPr>
        <p:grpSpPr>
          <a:xfrm>
            <a:off x="7658281" y="118804"/>
            <a:ext cx="1161182" cy="1401035"/>
            <a:chOff x="3138524" y="1281339"/>
            <a:chExt cx="1161182" cy="1401035"/>
          </a:xfrm>
        </p:grpSpPr>
        <p:sp>
          <p:nvSpPr>
            <p:cNvPr id="374" name="Google Shape;374;p39"/>
            <p:cNvSpPr/>
            <p:nvPr/>
          </p:nvSpPr>
          <p:spPr>
            <a:xfrm>
              <a:off x="3138524" y="1281339"/>
              <a:ext cx="1161182" cy="1401035"/>
            </a:xfrm>
            <a:custGeom>
              <a:avLst/>
              <a:gdLst/>
              <a:ahLst/>
              <a:cxnLst/>
              <a:rect l="l" t="t" r="r" b="b"/>
              <a:pathLst>
                <a:path w="69005" h="83271" extrusionOk="0">
                  <a:moveTo>
                    <a:pt x="67420" y="0"/>
                  </a:moveTo>
                  <a:cubicBezTo>
                    <a:pt x="67103" y="106"/>
                    <a:pt x="66786" y="211"/>
                    <a:pt x="66574" y="423"/>
                  </a:cubicBezTo>
                  <a:lnTo>
                    <a:pt x="65835" y="740"/>
                  </a:lnTo>
                  <a:cubicBezTo>
                    <a:pt x="65412" y="1057"/>
                    <a:pt x="64989" y="1374"/>
                    <a:pt x="64567" y="1691"/>
                  </a:cubicBezTo>
                  <a:cubicBezTo>
                    <a:pt x="63721" y="2219"/>
                    <a:pt x="63087" y="2959"/>
                    <a:pt x="62347" y="3699"/>
                  </a:cubicBezTo>
                  <a:cubicBezTo>
                    <a:pt x="61079" y="5072"/>
                    <a:pt x="60023" y="6657"/>
                    <a:pt x="59177" y="8348"/>
                  </a:cubicBezTo>
                  <a:cubicBezTo>
                    <a:pt x="57486" y="11518"/>
                    <a:pt x="56218" y="15006"/>
                    <a:pt x="55690" y="18704"/>
                  </a:cubicBezTo>
                  <a:cubicBezTo>
                    <a:pt x="54950" y="22297"/>
                    <a:pt x="54633" y="25679"/>
                    <a:pt x="53999" y="29060"/>
                  </a:cubicBezTo>
                  <a:cubicBezTo>
                    <a:pt x="53577" y="30751"/>
                    <a:pt x="53260" y="32442"/>
                    <a:pt x="52837" y="34238"/>
                  </a:cubicBezTo>
                  <a:cubicBezTo>
                    <a:pt x="50512" y="31279"/>
                    <a:pt x="48187" y="27264"/>
                    <a:pt x="41635" y="27581"/>
                  </a:cubicBezTo>
                  <a:cubicBezTo>
                    <a:pt x="34027" y="27898"/>
                    <a:pt x="27370" y="36563"/>
                    <a:pt x="27370" y="36563"/>
                  </a:cubicBezTo>
                  <a:cubicBezTo>
                    <a:pt x="29483" y="36140"/>
                    <a:pt x="33710" y="38888"/>
                    <a:pt x="41953" y="39310"/>
                  </a:cubicBezTo>
                  <a:cubicBezTo>
                    <a:pt x="47025" y="39522"/>
                    <a:pt x="50195" y="38359"/>
                    <a:pt x="51991" y="37303"/>
                  </a:cubicBezTo>
                  <a:cubicBezTo>
                    <a:pt x="51780" y="37937"/>
                    <a:pt x="51569" y="38571"/>
                    <a:pt x="51463" y="39205"/>
                  </a:cubicBezTo>
                  <a:cubicBezTo>
                    <a:pt x="50406" y="42375"/>
                    <a:pt x="49033" y="45439"/>
                    <a:pt x="47448" y="48398"/>
                  </a:cubicBezTo>
                  <a:cubicBezTo>
                    <a:pt x="45968" y="45651"/>
                    <a:pt x="43432" y="43537"/>
                    <a:pt x="40367" y="42798"/>
                  </a:cubicBezTo>
                  <a:cubicBezTo>
                    <a:pt x="36880" y="41847"/>
                    <a:pt x="33287" y="42164"/>
                    <a:pt x="30011" y="43643"/>
                  </a:cubicBezTo>
                  <a:cubicBezTo>
                    <a:pt x="31597" y="43960"/>
                    <a:pt x="33287" y="46285"/>
                    <a:pt x="38571" y="48293"/>
                  </a:cubicBezTo>
                  <a:cubicBezTo>
                    <a:pt x="41107" y="49455"/>
                    <a:pt x="43960" y="49878"/>
                    <a:pt x="46708" y="49561"/>
                  </a:cubicBezTo>
                  <a:cubicBezTo>
                    <a:pt x="45123" y="52203"/>
                    <a:pt x="43326" y="54633"/>
                    <a:pt x="41213" y="56852"/>
                  </a:cubicBezTo>
                  <a:cubicBezTo>
                    <a:pt x="40896" y="57275"/>
                    <a:pt x="40473" y="57592"/>
                    <a:pt x="40156" y="58015"/>
                  </a:cubicBezTo>
                  <a:cubicBezTo>
                    <a:pt x="38465" y="53365"/>
                    <a:pt x="34767" y="49772"/>
                    <a:pt x="30117" y="48293"/>
                  </a:cubicBezTo>
                  <a:cubicBezTo>
                    <a:pt x="23248" y="45862"/>
                    <a:pt x="16485" y="49455"/>
                    <a:pt x="16485" y="49455"/>
                  </a:cubicBezTo>
                  <a:cubicBezTo>
                    <a:pt x="18493" y="49983"/>
                    <a:pt x="20818" y="53365"/>
                    <a:pt x="27792" y="56535"/>
                  </a:cubicBezTo>
                  <a:cubicBezTo>
                    <a:pt x="33816" y="59177"/>
                    <a:pt x="37831" y="58966"/>
                    <a:pt x="39522" y="58543"/>
                  </a:cubicBezTo>
                  <a:cubicBezTo>
                    <a:pt x="36775" y="60973"/>
                    <a:pt x="33604" y="63087"/>
                    <a:pt x="30223" y="64566"/>
                  </a:cubicBezTo>
                  <a:cubicBezTo>
                    <a:pt x="20712" y="53048"/>
                    <a:pt x="11730" y="56112"/>
                    <a:pt x="11730" y="56112"/>
                  </a:cubicBezTo>
                  <a:cubicBezTo>
                    <a:pt x="15112" y="56747"/>
                    <a:pt x="18176" y="58332"/>
                    <a:pt x="20607" y="60762"/>
                  </a:cubicBezTo>
                  <a:cubicBezTo>
                    <a:pt x="23143" y="63087"/>
                    <a:pt x="26313" y="64566"/>
                    <a:pt x="29800" y="64883"/>
                  </a:cubicBezTo>
                  <a:cubicBezTo>
                    <a:pt x="27792" y="65729"/>
                    <a:pt x="25890" y="66363"/>
                    <a:pt x="23882" y="66891"/>
                  </a:cubicBezTo>
                  <a:cubicBezTo>
                    <a:pt x="22826" y="66785"/>
                    <a:pt x="21875" y="66468"/>
                    <a:pt x="21135" y="65940"/>
                  </a:cubicBezTo>
                  <a:cubicBezTo>
                    <a:pt x="19973" y="65306"/>
                    <a:pt x="19021" y="64461"/>
                    <a:pt x="17859" y="63827"/>
                  </a:cubicBezTo>
                  <a:cubicBezTo>
                    <a:pt x="14583" y="62242"/>
                    <a:pt x="10779" y="62559"/>
                    <a:pt x="7820" y="64672"/>
                  </a:cubicBezTo>
                  <a:cubicBezTo>
                    <a:pt x="6446" y="65729"/>
                    <a:pt x="5178" y="66997"/>
                    <a:pt x="4122" y="68371"/>
                  </a:cubicBezTo>
                  <a:cubicBezTo>
                    <a:pt x="3065" y="69744"/>
                    <a:pt x="1585" y="70801"/>
                    <a:pt x="0" y="71435"/>
                  </a:cubicBezTo>
                  <a:lnTo>
                    <a:pt x="8665" y="73654"/>
                  </a:lnTo>
                  <a:cubicBezTo>
                    <a:pt x="10779" y="74288"/>
                    <a:pt x="13104" y="74605"/>
                    <a:pt x="15429" y="74500"/>
                  </a:cubicBezTo>
                  <a:cubicBezTo>
                    <a:pt x="17753" y="74288"/>
                    <a:pt x="19444" y="72598"/>
                    <a:pt x="20712" y="70907"/>
                  </a:cubicBezTo>
                  <a:cubicBezTo>
                    <a:pt x="21875" y="69216"/>
                    <a:pt x="23354" y="67842"/>
                    <a:pt x="25150" y="66785"/>
                  </a:cubicBezTo>
                  <a:cubicBezTo>
                    <a:pt x="24833" y="66785"/>
                    <a:pt x="24728" y="66785"/>
                    <a:pt x="24516" y="66891"/>
                  </a:cubicBezTo>
                  <a:cubicBezTo>
                    <a:pt x="24305" y="66891"/>
                    <a:pt x="24094" y="66891"/>
                    <a:pt x="23882" y="66891"/>
                  </a:cubicBezTo>
                  <a:cubicBezTo>
                    <a:pt x="26524" y="66257"/>
                    <a:pt x="28955" y="65517"/>
                    <a:pt x="31385" y="64461"/>
                  </a:cubicBezTo>
                  <a:cubicBezTo>
                    <a:pt x="19021" y="72703"/>
                    <a:pt x="18704" y="81474"/>
                    <a:pt x="18704" y="81474"/>
                  </a:cubicBezTo>
                  <a:cubicBezTo>
                    <a:pt x="22403" y="80417"/>
                    <a:pt x="25996" y="78832"/>
                    <a:pt x="29272" y="76824"/>
                  </a:cubicBezTo>
                  <a:cubicBezTo>
                    <a:pt x="33604" y="73971"/>
                    <a:pt x="32548" y="65306"/>
                    <a:pt x="32442" y="64038"/>
                  </a:cubicBezTo>
                  <a:cubicBezTo>
                    <a:pt x="32653" y="63932"/>
                    <a:pt x="32970" y="63827"/>
                    <a:pt x="33182" y="63721"/>
                  </a:cubicBezTo>
                  <a:cubicBezTo>
                    <a:pt x="34767" y="62876"/>
                    <a:pt x="36246" y="62030"/>
                    <a:pt x="37726" y="61079"/>
                  </a:cubicBezTo>
                  <a:lnTo>
                    <a:pt x="38148" y="60762"/>
                  </a:lnTo>
                  <a:cubicBezTo>
                    <a:pt x="36458" y="63510"/>
                    <a:pt x="35506" y="66680"/>
                    <a:pt x="35084" y="69850"/>
                  </a:cubicBezTo>
                  <a:cubicBezTo>
                    <a:pt x="34133" y="77458"/>
                    <a:pt x="35823" y="81263"/>
                    <a:pt x="35084" y="83271"/>
                  </a:cubicBezTo>
                  <a:cubicBezTo>
                    <a:pt x="35084" y="83271"/>
                    <a:pt x="41847" y="79361"/>
                    <a:pt x="43326" y="72280"/>
                  </a:cubicBezTo>
                  <a:cubicBezTo>
                    <a:pt x="44489" y="67631"/>
                    <a:pt x="43432" y="62664"/>
                    <a:pt x="40579" y="58860"/>
                  </a:cubicBezTo>
                  <a:lnTo>
                    <a:pt x="40896" y="58543"/>
                  </a:lnTo>
                  <a:cubicBezTo>
                    <a:pt x="41213" y="58332"/>
                    <a:pt x="41530" y="58015"/>
                    <a:pt x="41847" y="57698"/>
                  </a:cubicBezTo>
                  <a:cubicBezTo>
                    <a:pt x="43432" y="56112"/>
                    <a:pt x="44911" y="54527"/>
                    <a:pt x="46285" y="52731"/>
                  </a:cubicBezTo>
                  <a:cubicBezTo>
                    <a:pt x="45968" y="54844"/>
                    <a:pt x="46179" y="57064"/>
                    <a:pt x="46813" y="59071"/>
                  </a:cubicBezTo>
                  <a:cubicBezTo>
                    <a:pt x="48610" y="64989"/>
                    <a:pt x="51463" y="67842"/>
                    <a:pt x="51569" y="69427"/>
                  </a:cubicBezTo>
                  <a:cubicBezTo>
                    <a:pt x="51569" y="69427"/>
                    <a:pt x="56641" y="65940"/>
                    <a:pt x="55584" y="60339"/>
                  </a:cubicBezTo>
                  <a:cubicBezTo>
                    <a:pt x="54528" y="55056"/>
                    <a:pt x="50723" y="51991"/>
                    <a:pt x="48082" y="50195"/>
                  </a:cubicBezTo>
                  <a:cubicBezTo>
                    <a:pt x="50089" y="47025"/>
                    <a:pt x="51780" y="43643"/>
                    <a:pt x="53048" y="40156"/>
                  </a:cubicBezTo>
                  <a:cubicBezTo>
                    <a:pt x="53365" y="42903"/>
                    <a:pt x="54105" y="45651"/>
                    <a:pt x="55373" y="48081"/>
                  </a:cubicBezTo>
                  <a:cubicBezTo>
                    <a:pt x="59072" y="55478"/>
                    <a:pt x="63298" y="58226"/>
                    <a:pt x="63827" y="60234"/>
                  </a:cubicBezTo>
                  <a:cubicBezTo>
                    <a:pt x="63827" y="60234"/>
                    <a:pt x="69005" y="50723"/>
                    <a:pt x="66257" y="43643"/>
                  </a:cubicBezTo>
                  <a:cubicBezTo>
                    <a:pt x="63615" y="36986"/>
                    <a:pt x="58438" y="37091"/>
                    <a:pt x="54633" y="35718"/>
                  </a:cubicBezTo>
                  <a:cubicBezTo>
                    <a:pt x="55267" y="33710"/>
                    <a:pt x="55796" y="31596"/>
                    <a:pt x="56324" y="29589"/>
                  </a:cubicBezTo>
                  <a:cubicBezTo>
                    <a:pt x="57169" y="26101"/>
                    <a:pt x="57698" y="22508"/>
                    <a:pt x="58438" y="19338"/>
                  </a:cubicBezTo>
                  <a:cubicBezTo>
                    <a:pt x="59177" y="16062"/>
                    <a:pt x="60445" y="12892"/>
                    <a:pt x="62136" y="10039"/>
                  </a:cubicBezTo>
                  <a:cubicBezTo>
                    <a:pt x="62981" y="8665"/>
                    <a:pt x="63933" y="7397"/>
                    <a:pt x="65095" y="6235"/>
                  </a:cubicBezTo>
                  <a:cubicBezTo>
                    <a:pt x="65623" y="5706"/>
                    <a:pt x="66257" y="5178"/>
                    <a:pt x="66891" y="4755"/>
                  </a:cubicBezTo>
                  <a:cubicBezTo>
                    <a:pt x="67208" y="4544"/>
                    <a:pt x="67525" y="4333"/>
                    <a:pt x="67842" y="4121"/>
                  </a:cubicBezTo>
                  <a:lnTo>
                    <a:pt x="68265" y="3910"/>
                  </a:lnTo>
                  <a:lnTo>
                    <a:pt x="68688" y="3804"/>
                  </a:lnTo>
                  <a:close/>
                </a:path>
              </a:pathLst>
            </a:custGeom>
            <a:solidFill>
              <a:schemeClr val="accent3"/>
            </a:solidFill>
            <a:ln w="76200" cap="flat" cmpd="sng">
              <a:solidFill>
                <a:schemeClr val="accent3"/>
              </a:solidFill>
              <a:prstDash val="solid"/>
              <a:round/>
              <a:headEnd type="none" w="sm" len="sm"/>
              <a:tailEnd type="none" w="sm" len="sm"/>
            </a:ln>
            <a:effectLst>
              <a:outerShdw blurRad="57150" dist="19050" dir="2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9"/>
            <p:cNvSpPr/>
            <p:nvPr/>
          </p:nvSpPr>
          <p:spPr>
            <a:xfrm>
              <a:off x="3138524" y="1281339"/>
              <a:ext cx="1161182" cy="1401035"/>
            </a:xfrm>
            <a:custGeom>
              <a:avLst/>
              <a:gdLst/>
              <a:ahLst/>
              <a:cxnLst/>
              <a:rect l="l" t="t" r="r" b="b"/>
              <a:pathLst>
                <a:path w="69005" h="83271" extrusionOk="0">
                  <a:moveTo>
                    <a:pt x="67420" y="0"/>
                  </a:moveTo>
                  <a:cubicBezTo>
                    <a:pt x="67103" y="106"/>
                    <a:pt x="66786" y="211"/>
                    <a:pt x="66574" y="423"/>
                  </a:cubicBezTo>
                  <a:lnTo>
                    <a:pt x="65835" y="740"/>
                  </a:lnTo>
                  <a:cubicBezTo>
                    <a:pt x="65412" y="1057"/>
                    <a:pt x="64989" y="1374"/>
                    <a:pt x="64567" y="1691"/>
                  </a:cubicBezTo>
                  <a:cubicBezTo>
                    <a:pt x="63721" y="2219"/>
                    <a:pt x="63087" y="2959"/>
                    <a:pt x="62347" y="3699"/>
                  </a:cubicBezTo>
                  <a:cubicBezTo>
                    <a:pt x="61079" y="5072"/>
                    <a:pt x="60023" y="6657"/>
                    <a:pt x="59177" y="8348"/>
                  </a:cubicBezTo>
                  <a:cubicBezTo>
                    <a:pt x="57486" y="11518"/>
                    <a:pt x="56218" y="15006"/>
                    <a:pt x="55690" y="18704"/>
                  </a:cubicBezTo>
                  <a:cubicBezTo>
                    <a:pt x="54950" y="22297"/>
                    <a:pt x="54633" y="25679"/>
                    <a:pt x="53999" y="29060"/>
                  </a:cubicBezTo>
                  <a:cubicBezTo>
                    <a:pt x="53577" y="30751"/>
                    <a:pt x="53260" y="32442"/>
                    <a:pt x="52837" y="34238"/>
                  </a:cubicBezTo>
                  <a:cubicBezTo>
                    <a:pt x="50512" y="31279"/>
                    <a:pt x="48187" y="27264"/>
                    <a:pt x="41635" y="27581"/>
                  </a:cubicBezTo>
                  <a:cubicBezTo>
                    <a:pt x="34027" y="27898"/>
                    <a:pt x="27370" y="36563"/>
                    <a:pt x="27370" y="36563"/>
                  </a:cubicBezTo>
                  <a:cubicBezTo>
                    <a:pt x="29483" y="36140"/>
                    <a:pt x="33710" y="38888"/>
                    <a:pt x="41953" y="39310"/>
                  </a:cubicBezTo>
                  <a:cubicBezTo>
                    <a:pt x="47025" y="39522"/>
                    <a:pt x="50195" y="38359"/>
                    <a:pt x="51991" y="37303"/>
                  </a:cubicBezTo>
                  <a:cubicBezTo>
                    <a:pt x="51780" y="37937"/>
                    <a:pt x="51569" y="38571"/>
                    <a:pt x="51463" y="39205"/>
                  </a:cubicBezTo>
                  <a:cubicBezTo>
                    <a:pt x="50406" y="42375"/>
                    <a:pt x="49033" y="45439"/>
                    <a:pt x="47448" y="48398"/>
                  </a:cubicBezTo>
                  <a:cubicBezTo>
                    <a:pt x="45968" y="45651"/>
                    <a:pt x="43432" y="43537"/>
                    <a:pt x="40367" y="42798"/>
                  </a:cubicBezTo>
                  <a:cubicBezTo>
                    <a:pt x="36880" y="41847"/>
                    <a:pt x="33287" y="42164"/>
                    <a:pt x="30011" y="43643"/>
                  </a:cubicBezTo>
                  <a:cubicBezTo>
                    <a:pt x="31597" y="43960"/>
                    <a:pt x="33287" y="46285"/>
                    <a:pt x="38571" y="48293"/>
                  </a:cubicBezTo>
                  <a:cubicBezTo>
                    <a:pt x="41107" y="49455"/>
                    <a:pt x="43960" y="49878"/>
                    <a:pt x="46708" y="49561"/>
                  </a:cubicBezTo>
                  <a:cubicBezTo>
                    <a:pt x="45123" y="52203"/>
                    <a:pt x="43326" y="54633"/>
                    <a:pt x="41213" y="56852"/>
                  </a:cubicBezTo>
                  <a:cubicBezTo>
                    <a:pt x="40896" y="57275"/>
                    <a:pt x="40473" y="57592"/>
                    <a:pt x="40156" y="58015"/>
                  </a:cubicBezTo>
                  <a:cubicBezTo>
                    <a:pt x="38465" y="53365"/>
                    <a:pt x="34767" y="49772"/>
                    <a:pt x="30117" y="48293"/>
                  </a:cubicBezTo>
                  <a:cubicBezTo>
                    <a:pt x="23248" y="45862"/>
                    <a:pt x="16485" y="49455"/>
                    <a:pt x="16485" y="49455"/>
                  </a:cubicBezTo>
                  <a:cubicBezTo>
                    <a:pt x="18493" y="49983"/>
                    <a:pt x="20818" y="53365"/>
                    <a:pt x="27792" y="56535"/>
                  </a:cubicBezTo>
                  <a:cubicBezTo>
                    <a:pt x="33816" y="59177"/>
                    <a:pt x="37831" y="58966"/>
                    <a:pt x="39522" y="58543"/>
                  </a:cubicBezTo>
                  <a:cubicBezTo>
                    <a:pt x="36775" y="60973"/>
                    <a:pt x="33604" y="63087"/>
                    <a:pt x="30223" y="64566"/>
                  </a:cubicBezTo>
                  <a:cubicBezTo>
                    <a:pt x="20712" y="53048"/>
                    <a:pt x="11730" y="56112"/>
                    <a:pt x="11730" y="56112"/>
                  </a:cubicBezTo>
                  <a:cubicBezTo>
                    <a:pt x="15112" y="56747"/>
                    <a:pt x="18176" y="58332"/>
                    <a:pt x="20607" y="60762"/>
                  </a:cubicBezTo>
                  <a:cubicBezTo>
                    <a:pt x="23143" y="63087"/>
                    <a:pt x="26313" y="64566"/>
                    <a:pt x="29800" y="64883"/>
                  </a:cubicBezTo>
                  <a:cubicBezTo>
                    <a:pt x="27792" y="65729"/>
                    <a:pt x="25890" y="66363"/>
                    <a:pt x="23882" y="66891"/>
                  </a:cubicBezTo>
                  <a:cubicBezTo>
                    <a:pt x="22826" y="66785"/>
                    <a:pt x="21875" y="66468"/>
                    <a:pt x="21135" y="65940"/>
                  </a:cubicBezTo>
                  <a:cubicBezTo>
                    <a:pt x="19973" y="65306"/>
                    <a:pt x="19021" y="64461"/>
                    <a:pt x="17859" y="63827"/>
                  </a:cubicBezTo>
                  <a:cubicBezTo>
                    <a:pt x="14583" y="62242"/>
                    <a:pt x="10779" y="62559"/>
                    <a:pt x="7820" y="64672"/>
                  </a:cubicBezTo>
                  <a:cubicBezTo>
                    <a:pt x="6446" y="65729"/>
                    <a:pt x="5178" y="66997"/>
                    <a:pt x="4122" y="68371"/>
                  </a:cubicBezTo>
                  <a:cubicBezTo>
                    <a:pt x="3065" y="69744"/>
                    <a:pt x="1585" y="70801"/>
                    <a:pt x="0" y="71435"/>
                  </a:cubicBezTo>
                  <a:lnTo>
                    <a:pt x="8665" y="73654"/>
                  </a:lnTo>
                  <a:cubicBezTo>
                    <a:pt x="10779" y="74288"/>
                    <a:pt x="13104" y="74605"/>
                    <a:pt x="15429" y="74500"/>
                  </a:cubicBezTo>
                  <a:cubicBezTo>
                    <a:pt x="17753" y="74288"/>
                    <a:pt x="19444" y="72598"/>
                    <a:pt x="20712" y="70907"/>
                  </a:cubicBezTo>
                  <a:cubicBezTo>
                    <a:pt x="21875" y="69216"/>
                    <a:pt x="23354" y="67842"/>
                    <a:pt x="25150" y="66785"/>
                  </a:cubicBezTo>
                  <a:cubicBezTo>
                    <a:pt x="24833" y="66785"/>
                    <a:pt x="24728" y="66785"/>
                    <a:pt x="24516" y="66891"/>
                  </a:cubicBezTo>
                  <a:cubicBezTo>
                    <a:pt x="24305" y="66891"/>
                    <a:pt x="24094" y="66891"/>
                    <a:pt x="23882" y="66891"/>
                  </a:cubicBezTo>
                  <a:cubicBezTo>
                    <a:pt x="26524" y="66257"/>
                    <a:pt x="28955" y="65517"/>
                    <a:pt x="31385" y="64461"/>
                  </a:cubicBezTo>
                  <a:cubicBezTo>
                    <a:pt x="19021" y="72703"/>
                    <a:pt x="18704" y="81474"/>
                    <a:pt x="18704" y="81474"/>
                  </a:cubicBezTo>
                  <a:cubicBezTo>
                    <a:pt x="22403" y="80417"/>
                    <a:pt x="25996" y="78832"/>
                    <a:pt x="29272" y="76824"/>
                  </a:cubicBezTo>
                  <a:cubicBezTo>
                    <a:pt x="33604" y="73971"/>
                    <a:pt x="32548" y="65306"/>
                    <a:pt x="32442" y="64038"/>
                  </a:cubicBezTo>
                  <a:cubicBezTo>
                    <a:pt x="32653" y="63932"/>
                    <a:pt x="32970" y="63827"/>
                    <a:pt x="33182" y="63721"/>
                  </a:cubicBezTo>
                  <a:cubicBezTo>
                    <a:pt x="34767" y="62876"/>
                    <a:pt x="36246" y="62030"/>
                    <a:pt x="37726" y="61079"/>
                  </a:cubicBezTo>
                  <a:lnTo>
                    <a:pt x="38148" y="60762"/>
                  </a:lnTo>
                  <a:cubicBezTo>
                    <a:pt x="36458" y="63510"/>
                    <a:pt x="35506" y="66680"/>
                    <a:pt x="35084" y="69850"/>
                  </a:cubicBezTo>
                  <a:cubicBezTo>
                    <a:pt x="34133" y="77458"/>
                    <a:pt x="35823" y="81263"/>
                    <a:pt x="35084" y="83271"/>
                  </a:cubicBezTo>
                  <a:cubicBezTo>
                    <a:pt x="35084" y="83271"/>
                    <a:pt x="41847" y="79361"/>
                    <a:pt x="43326" y="72280"/>
                  </a:cubicBezTo>
                  <a:cubicBezTo>
                    <a:pt x="44489" y="67631"/>
                    <a:pt x="43432" y="62664"/>
                    <a:pt x="40579" y="58860"/>
                  </a:cubicBezTo>
                  <a:lnTo>
                    <a:pt x="40896" y="58543"/>
                  </a:lnTo>
                  <a:cubicBezTo>
                    <a:pt x="41213" y="58332"/>
                    <a:pt x="41530" y="58015"/>
                    <a:pt x="41847" y="57698"/>
                  </a:cubicBezTo>
                  <a:cubicBezTo>
                    <a:pt x="43432" y="56112"/>
                    <a:pt x="44911" y="54527"/>
                    <a:pt x="46285" y="52731"/>
                  </a:cubicBezTo>
                  <a:cubicBezTo>
                    <a:pt x="45968" y="54844"/>
                    <a:pt x="46179" y="57064"/>
                    <a:pt x="46813" y="59071"/>
                  </a:cubicBezTo>
                  <a:cubicBezTo>
                    <a:pt x="48610" y="64989"/>
                    <a:pt x="51463" y="67842"/>
                    <a:pt x="51569" y="69427"/>
                  </a:cubicBezTo>
                  <a:cubicBezTo>
                    <a:pt x="51569" y="69427"/>
                    <a:pt x="56641" y="65940"/>
                    <a:pt x="55584" y="60339"/>
                  </a:cubicBezTo>
                  <a:cubicBezTo>
                    <a:pt x="54528" y="55056"/>
                    <a:pt x="50723" y="51991"/>
                    <a:pt x="48082" y="50195"/>
                  </a:cubicBezTo>
                  <a:cubicBezTo>
                    <a:pt x="50089" y="47025"/>
                    <a:pt x="51780" y="43643"/>
                    <a:pt x="53048" y="40156"/>
                  </a:cubicBezTo>
                  <a:cubicBezTo>
                    <a:pt x="53365" y="42903"/>
                    <a:pt x="54105" y="45651"/>
                    <a:pt x="55373" y="48081"/>
                  </a:cubicBezTo>
                  <a:cubicBezTo>
                    <a:pt x="59072" y="55478"/>
                    <a:pt x="63298" y="58226"/>
                    <a:pt x="63827" y="60234"/>
                  </a:cubicBezTo>
                  <a:cubicBezTo>
                    <a:pt x="63827" y="60234"/>
                    <a:pt x="69005" y="50723"/>
                    <a:pt x="66257" y="43643"/>
                  </a:cubicBezTo>
                  <a:cubicBezTo>
                    <a:pt x="63615" y="36986"/>
                    <a:pt x="58438" y="37091"/>
                    <a:pt x="54633" y="35718"/>
                  </a:cubicBezTo>
                  <a:cubicBezTo>
                    <a:pt x="55267" y="33710"/>
                    <a:pt x="55796" y="31596"/>
                    <a:pt x="56324" y="29589"/>
                  </a:cubicBezTo>
                  <a:cubicBezTo>
                    <a:pt x="57169" y="26101"/>
                    <a:pt x="57698" y="22508"/>
                    <a:pt x="58438" y="19338"/>
                  </a:cubicBezTo>
                  <a:cubicBezTo>
                    <a:pt x="59177" y="16062"/>
                    <a:pt x="60445" y="12892"/>
                    <a:pt x="62136" y="10039"/>
                  </a:cubicBezTo>
                  <a:cubicBezTo>
                    <a:pt x="62981" y="8665"/>
                    <a:pt x="63933" y="7397"/>
                    <a:pt x="65095" y="6235"/>
                  </a:cubicBezTo>
                  <a:cubicBezTo>
                    <a:pt x="65623" y="5706"/>
                    <a:pt x="66257" y="5178"/>
                    <a:pt x="66891" y="4755"/>
                  </a:cubicBezTo>
                  <a:cubicBezTo>
                    <a:pt x="67208" y="4544"/>
                    <a:pt x="67525" y="4333"/>
                    <a:pt x="67842" y="4121"/>
                  </a:cubicBezTo>
                  <a:lnTo>
                    <a:pt x="68265" y="3910"/>
                  </a:lnTo>
                  <a:lnTo>
                    <a:pt x="68688" y="3804"/>
                  </a:ln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39"/>
          <p:cNvGrpSpPr/>
          <p:nvPr/>
        </p:nvGrpSpPr>
        <p:grpSpPr>
          <a:xfrm>
            <a:off x="256304" y="3554959"/>
            <a:ext cx="816483" cy="1458689"/>
            <a:chOff x="4122901" y="2772174"/>
            <a:chExt cx="1030002" cy="1840153"/>
          </a:xfrm>
        </p:grpSpPr>
        <p:sp>
          <p:nvSpPr>
            <p:cNvPr id="377" name="Google Shape;377;p39"/>
            <p:cNvSpPr/>
            <p:nvPr/>
          </p:nvSpPr>
          <p:spPr>
            <a:xfrm>
              <a:off x="4122901" y="2772174"/>
              <a:ext cx="1030002" cy="1840153"/>
            </a:xfrm>
            <a:custGeom>
              <a:avLst/>
              <a:gdLst/>
              <a:ahLst/>
              <a:cxnLst/>
              <a:rect l="l" t="t" r="r" b="b"/>
              <a:pathLst>
                <a:path w="112323" h="200671" extrusionOk="0">
                  <a:moveTo>
                    <a:pt x="61489" y="164710"/>
                  </a:moveTo>
                  <a:lnTo>
                    <a:pt x="61489" y="164266"/>
                  </a:lnTo>
                  <a:cubicBezTo>
                    <a:pt x="61711" y="157606"/>
                    <a:pt x="61933" y="151169"/>
                    <a:pt x="61711" y="144732"/>
                  </a:cubicBezTo>
                  <a:cubicBezTo>
                    <a:pt x="93676" y="140514"/>
                    <a:pt x="105441" y="100335"/>
                    <a:pt x="105441" y="100335"/>
                  </a:cubicBezTo>
                  <a:cubicBezTo>
                    <a:pt x="76805" y="116984"/>
                    <a:pt x="65262" y="134076"/>
                    <a:pt x="61489" y="141402"/>
                  </a:cubicBezTo>
                  <a:cubicBezTo>
                    <a:pt x="61267" y="136518"/>
                    <a:pt x="61045" y="131857"/>
                    <a:pt x="60601" y="127195"/>
                  </a:cubicBezTo>
                  <a:cubicBezTo>
                    <a:pt x="60601" y="125197"/>
                    <a:pt x="60379" y="123199"/>
                    <a:pt x="60157" y="121202"/>
                  </a:cubicBezTo>
                  <a:cubicBezTo>
                    <a:pt x="88570" y="115652"/>
                    <a:pt x="96562" y="78581"/>
                    <a:pt x="96562" y="78581"/>
                  </a:cubicBezTo>
                  <a:cubicBezTo>
                    <a:pt x="71256" y="95674"/>
                    <a:pt x="62377" y="112322"/>
                    <a:pt x="59713" y="118538"/>
                  </a:cubicBezTo>
                  <a:cubicBezTo>
                    <a:pt x="59269" y="115430"/>
                    <a:pt x="58825" y="112100"/>
                    <a:pt x="58381" y="108771"/>
                  </a:cubicBezTo>
                  <a:lnTo>
                    <a:pt x="57049" y="101223"/>
                  </a:lnTo>
                  <a:cubicBezTo>
                    <a:pt x="81023" y="94564"/>
                    <a:pt x="85685" y="62377"/>
                    <a:pt x="85685" y="62377"/>
                  </a:cubicBezTo>
                  <a:cubicBezTo>
                    <a:pt x="65040" y="78581"/>
                    <a:pt x="58381" y="93454"/>
                    <a:pt x="56605" y="99003"/>
                  </a:cubicBezTo>
                  <a:cubicBezTo>
                    <a:pt x="56383" y="97672"/>
                    <a:pt x="56161" y="96562"/>
                    <a:pt x="55939" y="95230"/>
                  </a:cubicBezTo>
                  <a:lnTo>
                    <a:pt x="54829" y="90790"/>
                  </a:lnTo>
                  <a:cubicBezTo>
                    <a:pt x="54163" y="87682"/>
                    <a:pt x="53275" y="84353"/>
                    <a:pt x="52387" y="81245"/>
                  </a:cubicBezTo>
                  <a:cubicBezTo>
                    <a:pt x="73920" y="75474"/>
                    <a:pt x="78359" y="47282"/>
                    <a:pt x="78359" y="47282"/>
                  </a:cubicBezTo>
                  <a:cubicBezTo>
                    <a:pt x="59047" y="62599"/>
                    <a:pt x="53497" y="76139"/>
                    <a:pt x="51943" y="80579"/>
                  </a:cubicBezTo>
                  <a:cubicBezTo>
                    <a:pt x="50612" y="75474"/>
                    <a:pt x="48836" y="70812"/>
                    <a:pt x="47060" y="65928"/>
                  </a:cubicBezTo>
                  <a:cubicBezTo>
                    <a:pt x="64818" y="55939"/>
                    <a:pt x="63930" y="30855"/>
                    <a:pt x="63930" y="30855"/>
                  </a:cubicBezTo>
                  <a:cubicBezTo>
                    <a:pt x="48170" y="50390"/>
                    <a:pt x="47282" y="63931"/>
                    <a:pt x="47282" y="65484"/>
                  </a:cubicBezTo>
                  <a:lnTo>
                    <a:pt x="45284" y="61045"/>
                  </a:lnTo>
                  <a:lnTo>
                    <a:pt x="45284" y="61045"/>
                  </a:lnTo>
                  <a:cubicBezTo>
                    <a:pt x="45284" y="61045"/>
                    <a:pt x="52165" y="22864"/>
                    <a:pt x="27526" y="0"/>
                  </a:cubicBezTo>
                  <a:cubicBezTo>
                    <a:pt x="27526" y="0"/>
                    <a:pt x="16205" y="22198"/>
                    <a:pt x="45062" y="60379"/>
                  </a:cubicBezTo>
                  <a:cubicBezTo>
                    <a:pt x="45506" y="61933"/>
                    <a:pt x="45950" y="63487"/>
                    <a:pt x="46394" y="64818"/>
                  </a:cubicBezTo>
                  <a:cubicBezTo>
                    <a:pt x="44396" y="62155"/>
                    <a:pt x="35295" y="52831"/>
                    <a:pt x="13763" y="45728"/>
                  </a:cubicBezTo>
                  <a:cubicBezTo>
                    <a:pt x="13763" y="45728"/>
                    <a:pt x="26860" y="67038"/>
                    <a:pt x="46616" y="65706"/>
                  </a:cubicBezTo>
                  <a:cubicBezTo>
                    <a:pt x="48392" y="70812"/>
                    <a:pt x="49946" y="76139"/>
                    <a:pt x="51278" y="81245"/>
                  </a:cubicBezTo>
                  <a:cubicBezTo>
                    <a:pt x="49724" y="79469"/>
                    <a:pt x="38625" y="68814"/>
                    <a:pt x="11543" y="64152"/>
                  </a:cubicBezTo>
                  <a:cubicBezTo>
                    <a:pt x="11543" y="64152"/>
                    <a:pt x="29301" y="87239"/>
                    <a:pt x="51500" y="81689"/>
                  </a:cubicBezTo>
                  <a:cubicBezTo>
                    <a:pt x="52165" y="84797"/>
                    <a:pt x="53053" y="87904"/>
                    <a:pt x="53497" y="91234"/>
                  </a:cubicBezTo>
                  <a:lnTo>
                    <a:pt x="54385" y="95674"/>
                  </a:lnTo>
                  <a:cubicBezTo>
                    <a:pt x="54829" y="97228"/>
                    <a:pt x="55051" y="98560"/>
                    <a:pt x="55273" y="100113"/>
                  </a:cubicBezTo>
                  <a:lnTo>
                    <a:pt x="55273" y="100557"/>
                  </a:lnTo>
                  <a:cubicBezTo>
                    <a:pt x="52165" y="97228"/>
                    <a:pt x="39957" y="85685"/>
                    <a:pt x="11987" y="79913"/>
                  </a:cubicBezTo>
                  <a:cubicBezTo>
                    <a:pt x="11987" y="79913"/>
                    <a:pt x="30633" y="106995"/>
                    <a:pt x="55495" y="101445"/>
                  </a:cubicBezTo>
                  <a:lnTo>
                    <a:pt x="56605" y="109215"/>
                  </a:lnTo>
                  <a:cubicBezTo>
                    <a:pt x="56827" y="112322"/>
                    <a:pt x="57271" y="115430"/>
                    <a:pt x="57493" y="118538"/>
                  </a:cubicBezTo>
                  <a:cubicBezTo>
                    <a:pt x="52831" y="114320"/>
                    <a:pt x="37515" y="102777"/>
                    <a:pt x="6215" y="98560"/>
                  </a:cubicBezTo>
                  <a:cubicBezTo>
                    <a:pt x="6215" y="98560"/>
                    <a:pt x="29745" y="128083"/>
                    <a:pt x="57715" y="120536"/>
                  </a:cubicBezTo>
                  <a:cubicBezTo>
                    <a:pt x="57937" y="122755"/>
                    <a:pt x="57937" y="125197"/>
                    <a:pt x="58159" y="127417"/>
                  </a:cubicBezTo>
                  <a:cubicBezTo>
                    <a:pt x="58381" y="132745"/>
                    <a:pt x="58381" y="137850"/>
                    <a:pt x="58381" y="143178"/>
                  </a:cubicBezTo>
                  <a:cubicBezTo>
                    <a:pt x="53497" y="138294"/>
                    <a:pt x="37293" y="124531"/>
                    <a:pt x="2442" y="117872"/>
                  </a:cubicBezTo>
                  <a:cubicBezTo>
                    <a:pt x="2442" y="117872"/>
                    <a:pt x="26860" y="152057"/>
                    <a:pt x="58381" y="145176"/>
                  </a:cubicBezTo>
                  <a:cubicBezTo>
                    <a:pt x="58381" y="151391"/>
                    <a:pt x="58159" y="157606"/>
                    <a:pt x="57493" y="163822"/>
                  </a:cubicBezTo>
                  <a:lnTo>
                    <a:pt x="57271" y="166264"/>
                  </a:lnTo>
                  <a:cubicBezTo>
                    <a:pt x="51943" y="160714"/>
                    <a:pt x="35295" y="146507"/>
                    <a:pt x="0" y="138960"/>
                  </a:cubicBezTo>
                  <a:cubicBezTo>
                    <a:pt x="0" y="138960"/>
                    <a:pt x="24418" y="174477"/>
                    <a:pt x="57049" y="168706"/>
                  </a:cubicBezTo>
                  <a:lnTo>
                    <a:pt x="56605" y="172923"/>
                  </a:lnTo>
                  <a:cubicBezTo>
                    <a:pt x="56161" y="176031"/>
                    <a:pt x="55717" y="178917"/>
                    <a:pt x="55273" y="182024"/>
                  </a:cubicBezTo>
                  <a:cubicBezTo>
                    <a:pt x="54829" y="184910"/>
                    <a:pt x="54385" y="188018"/>
                    <a:pt x="53719" y="190904"/>
                  </a:cubicBezTo>
                  <a:lnTo>
                    <a:pt x="52831" y="195343"/>
                  </a:lnTo>
                  <a:lnTo>
                    <a:pt x="52387" y="197563"/>
                  </a:lnTo>
                  <a:lnTo>
                    <a:pt x="52165" y="198673"/>
                  </a:lnTo>
                  <a:cubicBezTo>
                    <a:pt x="51943" y="199339"/>
                    <a:pt x="51943" y="200005"/>
                    <a:pt x="51943" y="200671"/>
                  </a:cubicBezTo>
                  <a:lnTo>
                    <a:pt x="57271" y="200005"/>
                  </a:lnTo>
                  <a:cubicBezTo>
                    <a:pt x="57271" y="200005"/>
                    <a:pt x="57493" y="200005"/>
                    <a:pt x="57493" y="199783"/>
                  </a:cubicBezTo>
                  <a:lnTo>
                    <a:pt x="57715" y="198673"/>
                  </a:lnTo>
                  <a:lnTo>
                    <a:pt x="57937" y="196453"/>
                  </a:lnTo>
                  <a:lnTo>
                    <a:pt x="58825" y="191792"/>
                  </a:lnTo>
                  <a:cubicBezTo>
                    <a:pt x="59269" y="188684"/>
                    <a:pt x="59713" y="185798"/>
                    <a:pt x="59935" y="182690"/>
                  </a:cubicBezTo>
                  <a:cubicBezTo>
                    <a:pt x="60379" y="179583"/>
                    <a:pt x="60601" y="176475"/>
                    <a:pt x="60823" y="173367"/>
                  </a:cubicBezTo>
                  <a:lnTo>
                    <a:pt x="61267" y="168484"/>
                  </a:lnTo>
                  <a:cubicBezTo>
                    <a:pt x="94564" y="168484"/>
                    <a:pt x="112322" y="128971"/>
                    <a:pt x="112322" y="128971"/>
                  </a:cubicBezTo>
                  <a:cubicBezTo>
                    <a:pt x="80801" y="141846"/>
                    <a:pt x="66594" y="157828"/>
                    <a:pt x="61489" y="164710"/>
                  </a:cubicBezTo>
                  <a:close/>
                </a:path>
              </a:pathLst>
            </a:custGeom>
            <a:solidFill>
              <a:schemeClr val="accent3"/>
            </a:solidFill>
            <a:ln w="76200" cap="flat" cmpd="sng">
              <a:solidFill>
                <a:schemeClr val="accent3"/>
              </a:solidFill>
              <a:prstDash val="solid"/>
              <a:round/>
              <a:headEnd type="none" w="sm" len="sm"/>
              <a:tailEnd type="none" w="sm" len="sm"/>
            </a:ln>
            <a:effectLst>
              <a:outerShdw blurRad="57150" dist="19050" dir="2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a:off x="4122901" y="2772174"/>
              <a:ext cx="1030002" cy="1840153"/>
            </a:xfrm>
            <a:custGeom>
              <a:avLst/>
              <a:gdLst/>
              <a:ahLst/>
              <a:cxnLst/>
              <a:rect l="l" t="t" r="r" b="b"/>
              <a:pathLst>
                <a:path w="112323" h="200671" extrusionOk="0">
                  <a:moveTo>
                    <a:pt x="61489" y="164710"/>
                  </a:moveTo>
                  <a:lnTo>
                    <a:pt x="61489" y="164266"/>
                  </a:lnTo>
                  <a:cubicBezTo>
                    <a:pt x="61711" y="157606"/>
                    <a:pt x="61933" y="151169"/>
                    <a:pt x="61711" y="144732"/>
                  </a:cubicBezTo>
                  <a:cubicBezTo>
                    <a:pt x="93676" y="140514"/>
                    <a:pt x="105441" y="100335"/>
                    <a:pt x="105441" y="100335"/>
                  </a:cubicBezTo>
                  <a:cubicBezTo>
                    <a:pt x="76805" y="116984"/>
                    <a:pt x="65262" y="134076"/>
                    <a:pt x="61489" y="141402"/>
                  </a:cubicBezTo>
                  <a:cubicBezTo>
                    <a:pt x="61267" y="136518"/>
                    <a:pt x="61045" y="131857"/>
                    <a:pt x="60601" y="127195"/>
                  </a:cubicBezTo>
                  <a:cubicBezTo>
                    <a:pt x="60601" y="125197"/>
                    <a:pt x="60379" y="123199"/>
                    <a:pt x="60157" y="121202"/>
                  </a:cubicBezTo>
                  <a:cubicBezTo>
                    <a:pt x="88570" y="115652"/>
                    <a:pt x="96562" y="78581"/>
                    <a:pt x="96562" y="78581"/>
                  </a:cubicBezTo>
                  <a:cubicBezTo>
                    <a:pt x="71256" y="95674"/>
                    <a:pt x="62377" y="112322"/>
                    <a:pt x="59713" y="118538"/>
                  </a:cubicBezTo>
                  <a:cubicBezTo>
                    <a:pt x="59269" y="115430"/>
                    <a:pt x="58825" y="112100"/>
                    <a:pt x="58381" y="108771"/>
                  </a:cubicBezTo>
                  <a:lnTo>
                    <a:pt x="57049" y="101223"/>
                  </a:lnTo>
                  <a:cubicBezTo>
                    <a:pt x="81023" y="94564"/>
                    <a:pt x="85685" y="62377"/>
                    <a:pt x="85685" y="62377"/>
                  </a:cubicBezTo>
                  <a:cubicBezTo>
                    <a:pt x="65040" y="78581"/>
                    <a:pt x="58381" y="93454"/>
                    <a:pt x="56605" y="99003"/>
                  </a:cubicBezTo>
                  <a:cubicBezTo>
                    <a:pt x="56383" y="97672"/>
                    <a:pt x="56161" y="96562"/>
                    <a:pt x="55939" y="95230"/>
                  </a:cubicBezTo>
                  <a:lnTo>
                    <a:pt x="54829" y="90790"/>
                  </a:lnTo>
                  <a:cubicBezTo>
                    <a:pt x="54163" y="87682"/>
                    <a:pt x="53275" y="84353"/>
                    <a:pt x="52387" y="81245"/>
                  </a:cubicBezTo>
                  <a:cubicBezTo>
                    <a:pt x="73920" y="75474"/>
                    <a:pt x="78359" y="47282"/>
                    <a:pt x="78359" y="47282"/>
                  </a:cubicBezTo>
                  <a:cubicBezTo>
                    <a:pt x="59047" y="62599"/>
                    <a:pt x="53497" y="76139"/>
                    <a:pt x="51943" y="80579"/>
                  </a:cubicBezTo>
                  <a:cubicBezTo>
                    <a:pt x="50612" y="75474"/>
                    <a:pt x="48836" y="70812"/>
                    <a:pt x="47060" y="65928"/>
                  </a:cubicBezTo>
                  <a:cubicBezTo>
                    <a:pt x="64818" y="55939"/>
                    <a:pt x="63930" y="30855"/>
                    <a:pt x="63930" y="30855"/>
                  </a:cubicBezTo>
                  <a:cubicBezTo>
                    <a:pt x="48170" y="50390"/>
                    <a:pt x="47282" y="63931"/>
                    <a:pt x="47282" y="65484"/>
                  </a:cubicBezTo>
                  <a:lnTo>
                    <a:pt x="45284" y="61045"/>
                  </a:lnTo>
                  <a:lnTo>
                    <a:pt x="45284" y="61045"/>
                  </a:lnTo>
                  <a:cubicBezTo>
                    <a:pt x="45284" y="61045"/>
                    <a:pt x="52165" y="22864"/>
                    <a:pt x="27526" y="0"/>
                  </a:cubicBezTo>
                  <a:cubicBezTo>
                    <a:pt x="27526" y="0"/>
                    <a:pt x="16205" y="22198"/>
                    <a:pt x="45062" y="60379"/>
                  </a:cubicBezTo>
                  <a:cubicBezTo>
                    <a:pt x="45506" y="61933"/>
                    <a:pt x="45950" y="63487"/>
                    <a:pt x="46394" y="64818"/>
                  </a:cubicBezTo>
                  <a:cubicBezTo>
                    <a:pt x="44396" y="62155"/>
                    <a:pt x="35295" y="52831"/>
                    <a:pt x="13763" y="45728"/>
                  </a:cubicBezTo>
                  <a:cubicBezTo>
                    <a:pt x="13763" y="45728"/>
                    <a:pt x="26860" y="67038"/>
                    <a:pt x="46616" y="65706"/>
                  </a:cubicBezTo>
                  <a:cubicBezTo>
                    <a:pt x="48392" y="70812"/>
                    <a:pt x="49946" y="76139"/>
                    <a:pt x="51278" y="81245"/>
                  </a:cubicBezTo>
                  <a:cubicBezTo>
                    <a:pt x="49724" y="79469"/>
                    <a:pt x="38625" y="68814"/>
                    <a:pt x="11543" y="64152"/>
                  </a:cubicBezTo>
                  <a:cubicBezTo>
                    <a:pt x="11543" y="64152"/>
                    <a:pt x="29301" y="87239"/>
                    <a:pt x="51500" y="81689"/>
                  </a:cubicBezTo>
                  <a:cubicBezTo>
                    <a:pt x="52165" y="84797"/>
                    <a:pt x="53053" y="87904"/>
                    <a:pt x="53497" y="91234"/>
                  </a:cubicBezTo>
                  <a:lnTo>
                    <a:pt x="54385" y="95674"/>
                  </a:lnTo>
                  <a:cubicBezTo>
                    <a:pt x="54829" y="97228"/>
                    <a:pt x="55051" y="98560"/>
                    <a:pt x="55273" y="100113"/>
                  </a:cubicBezTo>
                  <a:lnTo>
                    <a:pt x="55273" y="100557"/>
                  </a:lnTo>
                  <a:cubicBezTo>
                    <a:pt x="52165" y="97228"/>
                    <a:pt x="39957" y="85685"/>
                    <a:pt x="11987" y="79913"/>
                  </a:cubicBezTo>
                  <a:cubicBezTo>
                    <a:pt x="11987" y="79913"/>
                    <a:pt x="30633" y="106995"/>
                    <a:pt x="55495" y="101445"/>
                  </a:cubicBezTo>
                  <a:lnTo>
                    <a:pt x="56605" y="109215"/>
                  </a:lnTo>
                  <a:cubicBezTo>
                    <a:pt x="56827" y="112322"/>
                    <a:pt x="57271" y="115430"/>
                    <a:pt x="57493" y="118538"/>
                  </a:cubicBezTo>
                  <a:cubicBezTo>
                    <a:pt x="52831" y="114320"/>
                    <a:pt x="37515" y="102777"/>
                    <a:pt x="6215" y="98560"/>
                  </a:cubicBezTo>
                  <a:cubicBezTo>
                    <a:pt x="6215" y="98560"/>
                    <a:pt x="29745" y="128083"/>
                    <a:pt x="57715" y="120536"/>
                  </a:cubicBezTo>
                  <a:cubicBezTo>
                    <a:pt x="57937" y="122755"/>
                    <a:pt x="57937" y="125197"/>
                    <a:pt x="58159" y="127417"/>
                  </a:cubicBezTo>
                  <a:cubicBezTo>
                    <a:pt x="58381" y="132745"/>
                    <a:pt x="58381" y="137850"/>
                    <a:pt x="58381" y="143178"/>
                  </a:cubicBezTo>
                  <a:cubicBezTo>
                    <a:pt x="53497" y="138294"/>
                    <a:pt x="37293" y="124531"/>
                    <a:pt x="2442" y="117872"/>
                  </a:cubicBezTo>
                  <a:cubicBezTo>
                    <a:pt x="2442" y="117872"/>
                    <a:pt x="26860" y="152057"/>
                    <a:pt x="58381" y="145176"/>
                  </a:cubicBezTo>
                  <a:cubicBezTo>
                    <a:pt x="58381" y="151391"/>
                    <a:pt x="58159" y="157606"/>
                    <a:pt x="57493" y="163822"/>
                  </a:cubicBezTo>
                  <a:lnTo>
                    <a:pt x="57271" y="166264"/>
                  </a:lnTo>
                  <a:cubicBezTo>
                    <a:pt x="51943" y="160714"/>
                    <a:pt x="35295" y="146507"/>
                    <a:pt x="0" y="138960"/>
                  </a:cubicBezTo>
                  <a:cubicBezTo>
                    <a:pt x="0" y="138960"/>
                    <a:pt x="24418" y="174477"/>
                    <a:pt x="57049" y="168706"/>
                  </a:cubicBezTo>
                  <a:lnTo>
                    <a:pt x="56605" y="172923"/>
                  </a:lnTo>
                  <a:cubicBezTo>
                    <a:pt x="56161" y="176031"/>
                    <a:pt x="55717" y="178917"/>
                    <a:pt x="55273" y="182024"/>
                  </a:cubicBezTo>
                  <a:cubicBezTo>
                    <a:pt x="54829" y="184910"/>
                    <a:pt x="54385" y="188018"/>
                    <a:pt x="53719" y="190904"/>
                  </a:cubicBezTo>
                  <a:lnTo>
                    <a:pt x="52831" y="195343"/>
                  </a:lnTo>
                  <a:lnTo>
                    <a:pt x="52387" y="197563"/>
                  </a:lnTo>
                  <a:lnTo>
                    <a:pt x="52165" y="198673"/>
                  </a:lnTo>
                  <a:cubicBezTo>
                    <a:pt x="51943" y="199339"/>
                    <a:pt x="51943" y="200005"/>
                    <a:pt x="51943" y="200671"/>
                  </a:cubicBezTo>
                  <a:lnTo>
                    <a:pt x="57271" y="200005"/>
                  </a:lnTo>
                  <a:cubicBezTo>
                    <a:pt x="57271" y="200005"/>
                    <a:pt x="57493" y="200005"/>
                    <a:pt x="57493" y="199783"/>
                  </a:cubicBezTo>
                  <a:lnTo>
                    <a:pt x="57715" y="198673"/>
                  </a:lnTo>
                  <a:lnTo>
                    <a:pt x="57937" y="196453"/>
                  </a:lnTo>
                  <a:lnTo>
                    <a:pt x="58825" y="191792"/>
                  </a:lnTo>
                  <a:cubicBezTo>
                    <a:pt x="59269" y="188684"/>
                    <a:pt x="59713" y="185798"/>
                    <a:pt x="59935" y="182690"/>
                  </a:cubicBezTo>
                  <a:cubicBezTo>
                    <a:pt x="60379" y="179583"/>
                    <a:pt x="60601" y="176475"/>
                    <a:pt x="60823" y="173367"/>
                  </a:cubicBezTo>
                  <a:lnTo>
                    <a:pt x="61267" y="168484"/>
                  </a:lnTo>
                  <a:cubicBezTo>
                    <a:pt x="94564" y="168484"/>
                    <a:pt x="112322" y="128971"/>
                    <a:pt x="112322" y="128971"/>
                  </a:cubicBezTo>
                  <a:cubicBezTo>
                    <a:pt x="80801" y="141846"/>
                    <a:pt x="66594" y="157828"/>
                    <a:pt x="61489" y="164710"/>
                  </a:cubicBez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9"/>
          <p:cNvSpPr/>
          <p:nvPr/>
        </p:nvSpPr>
        <p:spPr>
          <a:xfrm rot="10800000">
            <a:off x="-84217" y="-55850"/>
            <a:ext cx="1821542" cy="699375"/>
          </a:xfrm>
          <a:custGeom>
            <a:avLst/>
            <a:gdLst/>
            <a:ahLst/>
            <a:cxnLst/>
            <a:rect l="l" t="t" r="r" b="b"/>
            <a:pathLst>
              <a:path w="28405" h="10906" extrusionOk="0">
                <a:moveTo>
                  <a:pt x="5374" y="1"/>
                </a:moveTo>
                <a:cubicBezTo>
                  <a:pt x="4204" y="1"/>
                  <a:pt x="2965" y="897"/>
                  <a:pt x="3093" y="2053"/>
                </a:cubicBezTo>
                <a:cubicBezTo>
                  <a:pt x="3249" y="3552"/>
                  <a:pt x="5486" y="4680"/>
                  <a:pt x="4786" y="6022"/>
                </a:cubicBezTo>
                <a:cubicBezTo>
                  <a:pt x="4300" y="6956"/>
                  <a:pt x="2918" y="6742"/>
                  <a:pt x="1926" y="7112"/>
                </a:cubicBezTo>
                <a:cubicBezTo>
                  <a:pt x="564" y="7598"/>
                  <a:pt x="0" y="9544"/>
                  <a:pt x="876" y="10672"/>
                </a:cubicBezTo>
                <a:lnTo>
                  <a:pt x="28035" y="10906"/>
                </a:lnTo>
                <a:cubicBezTo>
                  <a:pt x="28113" y="9018"/>
                  <a:pt x="28307" y="7306"/>
                  <a:pt x="28365" y="5419"/>
                </a:cubicBezTo>
                <a:cubicBezTo>
                  <a:pt x="28404" y="4816"/>
                  <a:pt x="28404" y="4155"/>
                  <a:pt x="28074" y="3629"/>
                </a:cubicBezTo>
                <a:cubicBezTo>
                  <a:pt x="27743" y="3123"/>
                  <a:pt x="26887" y="2754"/>
                  <a:pt x="26692" y="2151"/>
                </a:cubicBezTo>
                <a:cubicBezTo>
                  <a:pt x="26354" y="1136"/>
                  <a:pt x="25297" y="678"/>
                  <a:pt x="24188" y="678"/>
                </a:cubicBezTo>
                <a:cubicBezTo>
                  <a:pt x="23575" y="678"/>
                  <a:pt x="22945" y="818"/>
                  <a:pt x="22412" y="1081"/>
                </a:cubicBezTo>
                <a:cubicBezTo>
                  <a:pt x="20914" y="1820"/>
                  <a:pt x="19766" y="3162"/>
                  <a:pt x="18229" y="3863"/>
                </a:cubicBezTo>
                <a:cubicBezTo>
                  <a:pt x="17446" y="4210"/>
                  <a:pt x="16632" y="4361"/>
                  <a:pt x="15808" y="4361"/>
                </a:cubicBezTo>
                <a:cubicBezTo>
                  <a:pt x="13402" y="4361"/>
                  <a:pt x="10915" y="3070"/>
                  <a:pt x="8872" y="1606"/>
                </a:cubicBezTo>
                <a:cubicBezTo>
                  <a:pt x="7860" y="906"/>
                  <a:pt x="6809" y="108"/>
                  <a:pt x="5584" y="11"/>
                </a:cubicBezTo>
                <a:cubicBezTo>
                  <a:pt x="5514" y="4"/>
                  <a:pt x="5444" y="1"/>
                  <a:pt x="5374" y="1"/>
                </a:cubicBez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 name="Google Shape;380;p39"/>
          <p:cNvGrpSpPr/>
          <p:nvPr/>
        </p:nvGrpSpPr>
        <p:grpSpPr>
          <a:xfrm>
            <a:off x="7078070" y="4098450"/>
            <a:ext cx="933708" cy="1408960"/>
            <a:chOff x="2404645" y="2945975"/>
            <a:chExt cx="933708" cy="1408960"/>
          </a:xfrm>
        </p:grpSpPr>
        <p:sp>
          <p:nvSpPr>
            <p:cNvPr id="381" name="Google Shape;381;p39"/>
            <p:cNvSpPr/>
            <p:nvPr/>
          </p:nvSpPr>
          <p:spPr>
            <a:xfrm>
              <a:off x="2404645" y="2945975"/>
              <a:ext cx="933708" cy="1408960"/>
            </a:xfrm>
            <a:custGeom>
              <a:avLst/>
              <a:gdLst/>
              <a:ahLst/>
              <a:cxnLst/>
              <a:rect l="l" t="t" r="r" b="b"/>
              <a:pathLst>
                <a:path w="46920" h="70802" extrusionOk="0">
                  <a:moveTo>
                    <a:pt x="46919" y="11096"/>
                  </a:moveTo>
                  <a:cubicBezTo>
                    <a:pt x="40050" y="11308"/>
                    <a:pt x="33393" y="13844"/>
                    <a:pt x="28109" y="18494"/>
                  </a:cubicBezTo>
                  <a:cubicBezTo>
                    <a:pt x="34450" y="8349"/>
                    <a:pt x="34450" y="1"/>
                    <a:pt x="34450" y="1"/>
                  </a:cubicBezTo>
                  <a:cubicBezTo>
                    <a:pt x="29377" y="4016"/>
                    <a:pt x="25573" y="9406"/>
                    <a:pt x="23565" y="15640"/>
                  </a:cubicBezTo>
                  <a:cubicBezTo>
                    <a:pt x="23248" y="10357"/>
                    <a:pt x="21558" y="5179"/>
                    <a:pt x="18599" y="846"/>
                  </a:cubicBezTo>
                  <a:cubicBezTo>
                    <a:pt x="18599" y="846"/>
                    <a:pt x="15640" y="12153"/>
                    <a:pt x="22297" y="26102"/>
                  </a:cubicBezTo>
                  <a:lnTo>
                    <a:pt x="22297" y="26102"/>
                  </a:lnTo>
                  <a:cubicBezTo>
                    <a:pt x="16697" y="12364"/>
                    <a:pt x="6869" y="7821"/>
                    <a:pt x="6869" y="7821"/>
                  </a:cubicBezTo>
                  <a:cubicBezTo>
                    <a:pt x="8349" y="13950"/>
                    <a:pt x="12047" y="19445"/>
                    <a:pt x="17119" y="23249"/>
                  </a:cubicBezTo>
                  <a:cubicBezTo>
                    <a:pt x="11836" y="20607"/>
                    <a:pt x="5918" y="19445"/>
                    <a:pt x="0" y="19867"/>
                  </a:cubicBezTo>
                  <a:cubicBezTo>
                    <a:pt x="5707" y="23883"/>
                    <a:pt x="12470" y="26102"/>
                    <a:pt x="19444" y="26208"/>
                  </a:cubicBezTo>
                  <a:cubicBezTo>
                    <a:pt x="12470" y="26525"/>
                    <a:pt x="5812" y="29061"/>
                    <a:pt x="317" y="33393"/>
                  </a:cubicBezTo>
                  <a:cubicBezTo>
                    <a:pt x="11202" y="33922"/>
                    <a:pt x="20818" y="27159"/>
                    <a:pt x="22086" y="26208"/>
                  </a:cubicBezTo>
                  <a:cubicBezTo>
                    <a:pt x="19973" y="28638"/>
                    <a:pt x="17965" y="31280"/>
                    <a:pt x="16274" y="34027"/>
                  </a:cubicBezTo>
                  <a:cubicBezTo>
                    <a:pt x="11519" y="41213"/>
                    <a:pt x="8243" y="49244"/>
                    <a:pt x="6446" y="57804"/>
                  </a:cubicBezTo>
                  <a:cubicBezTo>
                    <a:pt x="5495" y="62031"/>
                    <a:pt x="5073" y="66363"/>
                    <a:pt x="5073" y="70802"/>
                  </a:cubicBezTo>
                  <a:lnTo>
                    <a:pt x="7714" y="70590"/>
                  </a:lnTo>
                  <a:cubicBezTo>
                    <a:pt x="7503" y="66363"/>
                    <a:pt x="7714" y="62242"/>
                    <a:pt x="8349" y="58121"/>
                  </a:cubicBezTo>
                  <a:cubicBezTo>
                    <a:pt x="9088" y="53894"/>
                    <a:pt x="10145" y="49773"/>
                    <a:pt x="11519" y="45863"/>
                  </a:cubicBezTo>
                  <a:cubicBezTo>
                    <a:pt x="12892" y="41847"/>
                    <a:pt x="14689" y="37937"/>
                    <a:pt x="16802" y="34239"/>
                  </a:cubicBezTo>
                  <a:cubicBezTo>
                    <a:pt x="18387" y="31491"/>
                    <a:pt x="20184" y="28955"/>
                    <a:pt x="22086" y="26419"/>
                  </a:cubicBezTo>
                  <a:cubicBezTo>
                    <a:pt x="19022" y="34662"/>
                    <a:pt x="19761" y="43961"/>
                    <a:pt x="24199" y="51569"/>
                  </a:cubicBezTo>
                  <a:cubicBezTo>
                    <a:pt x="24199" y="51569"/>
                    <a:pt x="28004" y="40579"/>
                    <a:pt x="22297" y="26208"/>
                  </a:cubicBezTo>
                  <a:lnTo>
                    <a:pt x="22297" y="26208"/>
                  </a:lnTo>
                  <a:cubicBezTo>
                    <a:pt x="27053" y="40157"/>
                    <a:pt x="36352" y="45335"/>
                    <a:pt x="36352" y="45335"/>
                  </a:cubicBezTo>
                  <a:cubicBezTo>
                    <a:pt x="35295" y="39100"/>
                    <a:pt x="32125" y="33393"/>
                    <a:pt x="27264" y="29378"/>
                  </a:cubicBezTo>
                  <a:cubicBezTo>
                    <a:pt x="32336" y="32231"/>
                    <a:pt x="38148" y="33816"/>
                    <a:pt x="44066" y="33816"/>
                  </a:cubicBezTo>
                  <a:cubicBezTo>
                    <a:pt x="38677" y="29378"/>
                    <a:pt x="32019" y="26736"/>
                    <a:pt x="25151" y="26208"/>
                  </a:cubicBezTo>
                  <a:cubicBezTo>
                    <a:pt x="32125" y="26313"/>
                    <a:pt x="38888" y="24200"/>
                    <a:pt x="44700" y="20290"/>
                  </a:cubicBezTo>
                  <a:cubicBezTo>
                    <a:pt x="40684" y="19867"/>
                    <a:pt x="36669" y="20290"/>
                    <a:pt x="32759" y="21452"/>
                  </a:cubicBezTo>
                  <a:cubicBezTo>
                    <a:pt x="43538" y="15852"/>
                    <a:pt x="46919" y="11096"/>
                    <a:pt x="46919" y="11096"/>
                  </a:cubicBezTo>
                  <a:close/>
                </a:path>
              </a:pathLst>
            </a:custGeom>
            <a:solidFill>
              <a:schemeClr val="accent3"/>
            </a:solidFill>
            <a:ln w="76200" cap="flat" cmpd="sng">
              <a:solidFill>
                <a:schemeClr val="accent3"/>
              </a:solidFill>
              <a:prstDash val="solid"/>
              <a:round/>
              <a:headEnd type="none" w="sm" len="sm"/>
              <a:tailEnd type="none" w="sm" len="sm"/>
            </a:ln>
            <a:effectLst>
              <a:outerShdw blurRad="57150" dist="19050" dir="2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9"/>
            <p:cNvSpPr/>
            <p:nvPr/>
          </p:nvSpPr>
          <p:spPr>
            <a:xfrm>
              <a:off x="2404645" y="2945975"/>
              <a:ext cx="933708" cy="1408960"/>
            </a:xfrm>
            <a:custGeom>
              <a:avLst/>
              <a:gdLst/>
              <a:ahLst/>
              <a:cxnLst/>
              <a:rect l="l" t="t" r="r" b="b"/>
              <a:pathLst>
                <a:path w="46920" h="70802" extrusionOk="0">
                  <a:moveTo>
                    <a:pt x="46919" y="11096"/>
                  </a:moveTo>
                  <a:cubicBezTo>
                    <a:pt x="40050" y="11308"/>
                    <a:pt x="33393" y="13844"/>
                    <a:pt x="28109" y="18494"/>
                  </a:cubicBezTo>
                  <a:cubicBezTo>
                    <a:pt x="34450" y="8349"/>
                    <a:pt x="34450" y="1"/>
                    <a:pt x="34450" y="1"/>
                  </a:cubicBezTo>
                  <a:cubicBezTo>
                    <a:pt x="29377" y="4016"/>
                    <a:pt x="25573" y="9406"/>
                    <a:pt x="23565" y="15640"/>
                  </a:cubicBezTo>
                  <a:cubicBezTo>
                    <a:pt x="23248" y="10357"/>
                    <a:pt x="21558" y="5179"/>
                    <a:pt x="18599" y="846"/>
                  </a:cubicBezTo>
                  <a:cubicBezTo>
                    <a:pt x="18599" y="846"/>
                    <a:pt x="15640" y="12153"/>
                    <a:pt x="22297" y="26102"/>
                  </a:cubicBezTo>
                  <a:lnTo>
                    <a:pt x="22297" y="26102"/>
                  </a:lnTo>
                  <a:cubicBezTo>
                    <a:pt x="16697" y="12364"/>
                    <a:pt x="6869" y="7821"/>
                    <a:pt x="6869" y="7821"/>
                  </a:cubicBezTo>
                  <a:cubicBezTo>
                    <a:pt x="8349" y="13950"/>
                    <a:pt x="12047" y="19445"/>
                    <a:pt x="17119" y="23249"/>
                  </a:cubicBezTo>
                  <a:cubicBezTo>
                    <a:pt x="11836" y="20607"/>
                    <a:pt x="5918" y="19445"/>
                    <a:pt x="0" y="19867"/>
                  </a:cubicBezTo>
                  <a:cubicBezTo>
                    <a:pt x="5707" y="23883"/>
                    <a:pt x="12470" y="26102"/>
                    <a:pt x="19444" y="26208"/>
                  </a:cubicBezTo>
                  <a:cubicBezTo>
                    <a:pt x="12470" y="26525"/>
                    <a:pt x="5812" y="29061"/>
                    <a:pt x="317" y="33393"/>
                  </a:cubicBezTo>
                  <a:cubicBezTo>
                    <a:pt x="11202" y="33922"/>
                    <a:pt x="20818" y="27159"/>
                    <a:pt x="22086" y="26208"/>
                  </a:cubicBezTo>
                  <a:cubicBezTo>
                    <a:pt x="19973" y="28638"/>
                    <a:pt x="17965" y="31280"/>
                    <a:pt x="16274" y="34027"/>
                  </a:cubicBezTo>
                  <a:cubicBezTo>
                    <a:pt x="11519" y="41213"/>
                    <a:pt x="8243" y="49244"/>
                    <a:pt x="6446" y="57804"/>
                  </a:cubicBezTo>
                  <a:cubicBezTo>
                    <a:pt x="5495" y="62031"/>
                    <a:pt x="5073" y="66363"/>
                    <a:pt x="5073" y="70802"/>
                  </a:cubicBezTo>
                  <a:lnTo>
                    <a:pt x="7714" y="70590"/>
                  </a:lnTo>
                  <a:cubicBezTo>
                    <a:pt x="7503" y="66363"/>
                    <a:pt x="7714" y="62242"/>
                    <a:pt x="8349" y="58121"/>
                  </a:cubicBezTo>
                  <a:cubicBezTo>
                    <a:pt x="9088" y="53894"/>
                    <a:pt x="10145" y="49773"/>
                    <a:pt x="11519" y="45863"/>
                  </a:cubicBezTo>
                  <a:cubicBezTo>
                    <a:pt x="12892" y="41847"/>
                    <a:pt x="14689" y="37937"/>
                    <a:pt x="16802" y="34239"/>
                  </a:cubicBezTo>
                  <a:cubicBezTo>
                    <a:pt x="18387" y="31491"/>
                    <a:pt x="20184" y="28955"/>
                    <a:pt x="22086" y="26419"/>
                  </a:cubicBezTo>
                  <a:cubicBezTo>
                    <a:pt x="19022" y="34662"/>
                    <a:pt x="19761" y="43961"/>
                    <a:pt x="24199" y="51569"/>
                  </a:cubicBezTo>
                  <a:cubicBezTo>
                    <a:pt x="24199" y="51569"/>
                    <a:pt x="28004" y="40579"/>
                    <a:pt x="22297" y="26208"/>
                  </a:cubicBezTo>
                  <a:lnTo>
                    <a:pt x="22297" y="26208"/>
                  </a:lnTo>
                  <a:cubicBezTo>
                    <a:pt x="27053" y="40157"/>
                    <a:pt x="36352" y="45335"/>
                    <a:pt x="36352" y="45335"/>
                  </a:cubicBezTo>
                  <a:cubicBezTo>
                    <a:pt x="35295" y="39100"/>
                    <a:pt x="32125" y="33393"/>
                    <a:pt x="27264" y="29378"/>
                  </a:cubicBezTo>
                  <a:cubicBezTo>
                    <a:pt x="32336" y="32231"/>
                    <a:pt x="38148" y="33816"/>
                    <a:pt x="44066" y="33816"/>
                  </a:cubicBezTo>
                  <a:cubicBezTo>
                    <a:pt x="38677" y="29378"/>
                    <a:pt x="32019" y="26736"/>
                    <a:pt x="25151" y="26208"/>
                  </a:cubicBezTo>
                  <a:cubicBezTo>
                    <a:pt x="32125" y="26313"/>
                    <a:pt x="38888" y="24200"/>
                    <a:pt x="44700" y="20290"/>
                  </a:cubicBezTo>
                  <a:cubicBezTo>
                    <a:pt x="40684" y="19867"/>
                    <a:pt x="36669" y="20290"/>
                    <a:pt x="32759" y="21452"/>
                  </a:cubicBezTo>
                  <a:cubicBezTo>
                    <a:pt x="43538" y="15852"/>
                    <a:pt x="46919" y="11096"/>
                    <a:pt x="46919" y="11096"/>
                  </a:cubicBez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39"/>
          <p:cNvGrpSpPr/>
          <p:nvPr/>
        </p:nvGrpSpPr>
        <p:grpSpPr>
          <a:xfrm>
            <a:off x="256297" y="-261998"/>
            <a:ext cx="1213644" cy="1303111"/>
            <a:chOff x="1000697" y="1526227"/>
            <a:chExt cx="1213644" cy="1303111"/>
          </a:xfrm>
        </p:grpSpPr>
        <p:sp>
          <p:nvSpPr>
            <p:cNvPr id="384" name="Google Shape;384;p39"/>
            <p:cNvSpPr/>
            <p:nvPr/>
          </p:nvSpPr>
          <p:spPr>
            <a:xfrm>
              <a:off x="1000697" y="1526227"/>
              <a:ext cx="1213644" cy="1303111"/>
            </a:xfrm>
            <a:custGeom>
              <a:avLst/>
              <a:gdLst/>
              <a:ahLst/>
              <a:cxnLst/>
              <a:rect l="l" t="t" r="r" b="b"/>
              <a:pathLst>
                <a:path w="65941" h="70802" extrusionOk="0">
                  <a:moveTo>
                    <a:pt x="64884" y="46497"/>
                  </a:moveTo>
                  <a:cubicBezTo>
                    <a:pt x="65940" y="39628"/>
                    <a:pt x="64778" y="32654"/>
                    <a:pt x="61608" y="26419"/>
                  </a:cubicBezTo>
                  <a:cubicBezTo>
                    <a:pt x="58332" y="20395"/>
                    <a:pt x="54316" y="14689"/>
                    <a:pt x="49561" y="9722"/>
                  </a:cubicBezTo>
                  <a:cubicBezTo>
                    <a:pt x="46179" y="6024"/>
                    <a:pt x="42375" y="2220"/>
                    <a:pt x="37514" y="952"/>
                  </a:cubicBezTo>
                  <a:cubicBezTo>
                    <a:pt x="33604" y="1"/>
                    <a:pt x="29589" y="635"/>
                    <a:pt x="26313" y="2854"/>
                  </a:cubicBezTo>
                  <a:cubicBezTo>
                    <a:pt x="22192" y="5707"/>
                    <a:pt x="20818" y="10039"/>
                    <a:pt x="19761" y="14689"/>
                  </a:cubicBezTo>
                  <a:cubicBezTo>
                    <a:pt x="15640" y="14372"/>
                    <a:pt x="11413" y="14161"/>
                    <a:pt x="7609" y="15429"/>
                  </a:cubicBezTo>
                  <a:cubicBezTo>
                    <a:pt x="3699" y="16803"/>
                    <a:pt x="212" y="20184"/>
                    <a:pt x="106" y="24305"/>
                  </a:cubicBezTo>
                  <a:cubicBezTo>
                    <a:pt x="0" y="28638"/>
                    <a:pt x="3488" y="32020"/>
                    <a:pt x="5390" y="35929"/>
                  </a:cubicBezTo>
                  <a:cubicBezTo>
                    <a:pt x="7397" y="39734"/>
                    <a:pt x="7926" y="44172"/>
                    <a:pt x="11413" y="46497"/>
                  </a:cubicBezTo>
                  <a:cubicBezTo>
                    <a:pt x="14055" y="48293"/>
                    <a:pt x="17542" y="47976"/>
                    <a:pt x="20607" y="49139"/>
                  </a:cubicBezTo>
                  <a:cubicBezTo>
                    <a:pt x="23671" y="50195"/>
                    <a:pt x="26313" y="52837"/>
                    <a:pt x="29166" y="54634"/>
                  </a:cubicBezTo>
                  <a:cubicBezTo>
                    <a:pt x="33921" y="57698"/>
                    <a:pt x="39733" y="58649"/>
                    <a:pt x="45334" y="59072"/>
                  </a:cubicBezTo>
                  <a:cubicBezTo>
                    <a:pt x="48610" y="59283"/>
                    <a:pt x="52203" y="59389"/>
                    <a:pt x="55056" y="61185"/>
                  </a:cubicBezTo>
                  <a:cubicBezTo>
                    <a:pt x="58438" y="63299"/>
                    <a:pt x="60128" y="67103"/>
                    <a:pt x="61608" y="70802"/>
                  </a:cubicBezTo>
                  <a:cubicBezTo>
                    <a:pt x="59811" y="66997"/>
                    <a:pt x="60234" y="62559"/>
                    <a:pt x="61396" y="58543"/>
                  </a:cubicBezTo>
                  <a:cubicBezTo>
                    <a:pt x="62453" y="54422"/>
                    <a:pt x="64144" y="50618"/>
                    <a:pt x="64884" y="46497"/>
                  </a:cubicBezTo>
                  <a:close/>
                  <a:moveTo>
                    <a:pt x="9511" y="26207"/>
                  </a:moveTo>
                  <a:cubicBezTo>
                    <a:pt x="8771" y="26419"/>
                    <a:pt x="8031" y="26525"/>
                    <a:pt x="7397" y="26525"/>
                  </a:cubicBezTo>
                  <a:cubicBezTo>
                    <a:pt x="6552" y="26525"/>
                    <a:pt x="5918" y="25996"/>
                    <a:pt x="5707" y="25256"/>
                  </a:cubicBezTo>
                  <a:cubicBezTo>
                    <a:pt x="5495" y="24200"/>
                    <a:pt x="6446" y="23354"/>
                    <a:pt x="7292" y="22932"/>
                  </a:cubicBezTo>
                  <a:cubicBezTo>
                    <a:pt x="8983" y="21875"/>
                    <a:pt x="13315" y="19550"/>
                    <a:pt x="14689" y="22086"/>
                  </a:cubicBezTo>
                  <a:cubicBezTo>
                    <a:pt x="16063" y="24728"/>
                    <a:pt x="11096" y="25679"/>
                    <a:pt x="9511" y="26207"/>
                  </a:cubicBezTo>
                  <a:close/>
                  <a:moveTo>
                    <a:pt x="24305" y="32337"/>
                  </a:moveTo>
                  <a:cubicBezTo>
                    <a:pt x="23460" y="35612"/>
                    <a:pt x="21663" y="38677"/>
                    <a:pt x="19233" y="41213"/>
                  </a:cubicBezTo>
                  <a:cubicBezTo>
                    <a:pt x="18810" y="41741"/>
                    <a:pt x="18176" y="42058"/>
                    <a:pt x="17436" y="42164"/>
                  </a:cubicBezTo>
                  <a:cubicBezTo>
                    <a:pt x="16168" y="42270"/>
                    <a:pt x="15323" y="41002"/>
                    <a:pt x="14900" y="39839"/>
                  </a:cubicBezTo>
                  <a:cubicBezTo>
                    <a:pt x="13738" y="36352"/>
                    <a:pt x="14055" y="32548"/>
                    <a:pt x="15746" y="29378"/>
                  </a:cubicBezTo>
                  <a:cubicBezTo>
                    <a:pt x="16697" y="27370"/>
                    <a:pt x="19973" y="22826"/>
                    <a:pt x="22720" y="24094"/>
                  </a:cubicBezTo>
                  <a:cubicBezTo>
                    <a:pt x="25468" y="25256"/>
                    <a:pt x="24834" y="30012"/>
                    <a:pt x="24305" y="32337"/>
                  </a:cubicBezTo>
                  <a:close/>
                  <a:moveTo>
                    <a:pt x="33499" y="48822"/>
                  </a:moveTo>
                  <a:cubicBezTo>
                    <a:pt x="32865" y="50090"/>
                    <a:pt x="31808" y="51358"/>
                    <a:pt x="30434" y="51252"/>
                  </a:cubicBezTo>
                  <a:cubicBezTo>
                    <a:pt x="29272" y="51041"/>
                    <a:pt x="28426" y="49984"/>
                    <a:pt x="28426" y="48822"/>
                  </a:cubicBezTo>
                  <a:cubicBezTo>
                    <a:pt x="28532" y="47659"/>
                    <a:pt x="28955" y="46497"/>
                    <a:pt x="29589" y="45546"/>
                  </a:cubicBezTo>
                  <a:cubicBezTo>
                    <a:pt x="30329" y="44595"/>
                    <a:pt x="30963" y="43644"/>
                    <a:pt x="31491" y="42587"/>
                  </a:cubicBezTo>
                  <a:cubicBezTo>
                    <a:pt x="32019" y="41107"/>
                    <a:pt x="32231" y="39417"/>
                    <a:pt x="32019" y="37832"/>
                  </a:cubicBezTo>
                  <a:cubicBezTo>
                    <a:pt x="31914" y="36035"/>
                    <a:pt x="31385" y="31702"/>
                    <a:pt x="33499" y="30646"/>
                  </a:cubicBezTo>
                  <a:cubicBezTo>
                    <a:pt x="35612" y="29589"/>
                    <a:pt x="36352" y="32548"/>
                    <a:pt x="36563" y="34027"/>
                  </a:cubicBezTo>
                  <a:cubicBezTo>
                    <a:pt x="36986" y="39205"/>
                    <a:pt x="35929" y="44278"/>
                    <a:pt x="33499" y="48822"/>
                  </a:cubicBezTo>
                  <a:close/>
                  <a:moveTo>
                    <a:pt x="39522" y="11730"/>
                  </a:moveTo>
                  <a:cubicBezTo>
                    <a:pt x="41424" y="11096"/>
                    <a:pt x="43432" y="10885"/>
                    <a:pt x="45334" y="11413"/>
                  </a:cubicBezTo>
                  <a:cubicBezTo>
                    <a:pt x="46919" y="11836"/>
                    <a:pt x="47870" y="12787"/>
                    <a:pt x="46813" y="14372"/>
                  </a:cubicBezTo>
                  <a:cubicBezTo>
                    <a:pt x="45228" y="16591"/>
                    <a:pt x="40684" y="15957"/>
                    <a:pt x="38465" y="15852"/>
                  </a:cubicBezTo>
                  <a:cubicBezTo>
                    <a:pt x="34661" y="15640"/>
                    <a:pt x="37620" y="12364"/>
                    <a:pt x="39522" y="11730"/>
                  </a:cubicBezTo>
                  <a:close/>
                  <a:moveTo>
                    <a:pt x="47448" y="46919"/>
                  </a:moveTo>
                  <a:cubicBezTo>
                    <a:pt x="47025" y="48610"/>
                    <a:pt x="46285" y="50090"/>
                    <a:pt x="45334" y="51463"/>
                  </a:cubicBezTo>
                  <a:cubicBezTo>
                    <a:pt x="44911" y="52097"/>
                    <a:pt x="44383" y="52626"/>
                    <a:pt x="43855" y="53048"/>
                  </a:cubicBezTo>
                  <a:cubicBezTo>
                    <a:pt x="43221" y="53471"/>
                    <a:pt x="42375" y="53471"/>
                    <a:pt x="41741" y="53154"/>
                  </a:cubicBezTo>
                  <a:cubicBezTo>
                    <a:pt x="40896" y="52520"/>
                    <a:pt x="40684" y="51463"/>
                    <a:pt x="41107" y="50512"/>
                  </a:cubicBezTo>
                  <a:cubicBezTo>
                    <a:pt x="41424" y="49561"/>
                    <a:pt x="41953" y="48822"/>
                    <a:pt x="42692" y="48082"/>
                  </a:cubicBezTo>
                  <a:cubicBezTo>
                    <a:pt x="43643" y="46708"/>
                    <a:pt x="44383" y="45123"/>
                    <a:pt x="44911" y="43538"/>
                  </a:cubicBezTo>
                  <a:cubicBezTo>
                    <a:pt x="45123" y="42693"/>
                    <a:pt x="45757" y="39628"/>
                    <a:pt x="46919" y="41953"/>
                  </a:cubicBezTo>
                  <a:cubicBezTo>
                    <a:pt x="47659" y="43432"/>
                    <a:pt x="47870" y="45229"/>
                    <a:pt x="47448" y="46919"/>
                  </a:cubicBezTo>
                  <a:close/>
                  <a:moveTo>
                    <a:pt x="45862" y="26842"/>
                  </a:moveTo>
                  <a:cubicBezTo>
                    <a:pt x="45228" y="26842"/>
                    <a:pt x="44700" y="26630"/>
                    <a:pt x="44172" y="26419"/>
                  </a:cubicBezTo>
                  <a:cubicBezTo>
                    <a:pt x="43643" y="26102"/>
                    <a:pt x="43221" y="25573"/>
                    <a:pt x="43221" y="24939"/>
                  </a:cubicBezTo>
                  <a:cubicBezTo>
                    <a:pt x="43221" y="24200"/>
                    <a:pt x="43960" y="23566"/>
                    <a:pt x="44700" y="23143"/>
                  </a:cubicBezTo>
                  <a:cubicBezTo>
                    <a:pt x="47765" y="21558"/>
                    <a:pt x="51357" y="21029"/>
                    <a:pt x="54739" y="21875"/>
                  </a:cubicBezTo>
                  <a:cubicBezTo>
                    <a:pt x="57275" y="22720"/>
                    <a:pt x="58438" y="26207"/>
                    <a:pt x="54950" y="26525"/>
                  </a:cubicBezTo>
                  <a:cubicBezTo>
                    <a:pt x="51991" y="26947"/>
                    <a:pt x="48927" y="27053"/>
                    <a:pt x="45862" y="26842"/>
                  </a:cubicBezTo>
                  <a:close/>
                  <a:moveTo>
                    <a:pt x="60128" y="46285"/>
                  </a:moveTo>
                  <a:cubicBezTo>
                    <a:pt x="59811" y="46814"/>
                    <a:pt x="59389" y="47448"/>
                    <a:pt x="58755" y="47553"/>
                  </a:cubicBezTo>
                  <a:cubicBezTo>
                    <a:pt x="58332" y="47448"/>
                    <a:pt x="57803" y="47236"/>
                    <a:pt x="57592" y="46814"/>
                  </a:cubicBezTo>
                  <a:lnTo>
                    <a:pt x="55901" y="45334"/>
                  </a:lnTo>
                  <a:cubicBezTo>
                    <a:pt x="54950" y="44595"/>
                    <a:pt x="54211" y="43644"/>
                    <a:pt x="53577" y="42693"/>
                  </a:cubicBezTo>
                  <a:cubicBezTo>
                    <a:pt x="52943" y="41741"/>
                    <a:pt x="52837" y="40473"/>
                    <a:pt x="53154" y="39417"/>
                  </a:cubicBezTo>
                  <a:cubicBezTo>
                    <a:pt x="54105" y="36880"/>
                    <a:pt x="58438" y="36141"/>
                    <a:pt x="60551" y="37515"/>
                  </a:cubicBezTo>
                  <a:cubicBezTo>
                    <a:pt x="63298" y="39522"/>
                    <a:pt x="61291" y="43961"/>
                    <a:pt x="60128" y="46285"/>
                  </a:cubicBezTo>
                  <a:close/>
                </a:path>
              </a:pathLst>
            </a:custGeom>
            <a:solidFill>
              <a:schemeClr val="accent3"/>
            </a:solidFill>
            <a:ln w="76200" cap="flat" cmpd="sng">
              <a:solidFill>
                <a:schemeClr val="accent3"/>
              </a:solidFill>
              <a:prstDash val="solid"/>
              <a:round/>
              <a:headEnd type="none" w="sm" len="sm"/>
              <a:tailEnd type="none" w="sm" len="sm"/>
            </a:ln>
            <a:effectLst>
              <a:outerShdw blurRad="57150" dist="19050" dir="2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9"/>
            <p:cNvSpPr/>
            <p:nvPr/>
          </p:nvSpPr>
          <p:spPr>
            <a:xfrm>
              <a:off x="1000697" y="1526227"/>
              <a:ext cx="1213644" cy="1303111"/>
            </a:xfrm>
            <a:custGeom>
              <a:avLst/>
              <a:gdLst/>
              <a:ahLst/>
              <a:cxnLst/>
              <a:rect l="l" t="t" r="r" b="b"/>
              <a:pathLst>
                <a:path w="65941" h="70802" extrusionOk="0">
                  <a:moveTo>
                    <a:pt x="64884" y="46497"/>
                  </a:moveTo>
                  <a:cubicBezTo>
                    <a:pt x="65940" y="39628"/>
                    <a:pt x="64778" y="32654"/>
                    <a:pt x="61608" y="26419"/>
                  </a:cubicBezTo>
                  <a:cubicBezTo>
                    <a:pt x="58332" y="20395"/>
                    <a:pt x="54316" y="14689"/>
                    <a:pt x="49561" y="9722"/>
                  </a:cubicBezTo>
                  <a:cubicBezTo>
                    <a:pt x="46179" y="6024"/>
                    <a:pt x="42375" y="2220"/>
                    <a:pt x="37514" y="952"/>
                  </a:cubicBezTo>
                  <a:cubicBezTo>
                    <a:pt x="33604" y="1"/>
                    <a:pt x="29589" y="635"/>
                    <a:pt x="26313" y="2854"/>
                  </a:cubicBezTo>
                  <a:cubicBezTo>
                    <a:pt x="22192" y="5707"/>
                    <a:pt x="20818" y="10039"/>
                    <a:pt x="19761" y="14689"/>
                  </a:cubicBezTo>
                  <a:cubicBezTo>
                    <a:pt x="15640" y="14372"/>
                    <a:pt x="11413" y="14161"/>
                    <a:pt x="7609" y="15429"/>
                  </a:cubicBezTo>
                  <a:cubicBezTo>
                    <a:pt x="3699" y="16803"/>
                    <a:pt x="212" y="20184"/>
                    <a:pt x="106" y="24305"/>
                  </a:cubicBezTo>
                  <a:cubicBezTo>
                    <a:pt x="0" y="28638"/>
                    <a:pt x="3488" y="32020"/>
                    <a:pt x="5390" y="35929"/>
                  </a:cubicBezTo>
                  <a:cubicBezTo>
                    <a:pt x="7397" y="39734"/>
                    <a:pt x="7926" y="44172"/>
                    <a:pt x="11413" y="46497"/>
                  </a:cubicBezTo>
                  <a:cubicBezTo>
                    <a:pt x="14055" y="48293"/>
                    <a:pt x="17542" y="47976"/>
                    <a:pt x="20607" y="49139"/>
                  </a:cubicBezTo>
                  <a:cubicBezTo>
                    <a:pt x="23671" y="50195"/>
                    <a:pt x="26313" y="52837"/>
                    <a:pt x="29166" y="54634"/>
                  </a:cubicBezTo>
                  <a:cubicBezTo>
                    <a:pt x="33921" y="57698"/>
                    <a:pt x="39733" y="58649"/>
                    <a:pt x="45334" y="59072"/>
                  </a:cubicBezTo>
                  <a:cubicBezTo>
                    <a:pt x="48610" y="59283"/>
                    <a:pt x="52203" y="59389"/>
                    <a:pt x="55056" y="61185"/>
                  </a:cubicBezTo>
                  <a:cubicBezTo>
                    <a:pt x="58438" y="63299"/>
                    <a:pt x="60128" y="67103"/>
                    <a:pt x="61608" y="70802"/>
                  </a:cubicBezTo>
                  <a:cubicBezTo>
                    <a:pt x="59811" y="66997"/>
                    <a:pt x="60234" y="62559"/>
                    <a:pt x="61396" y="58543"/>
                  </a:cubicBezTo>
                  <a:cubicBezTo>
                    <a:pt x="62453" y="54422"/>
                    <a:pt x="64144" y="50618"/>
                    <a:pt x="64884" y="46497"/>
                  </a:cubicBezTo>
                  <a:close/>
                  <a:moveTo>
                    <a:pt x="9511" y="26207"/>
                  </a:moveTo>
                  <a:cubicBezTo>
                    <a:pt x="8771" y="26419"/>
                    <a:pt x="8031" y="26525"/>
                    <a:pt x="7397" y="26525"/>
                  </a:cubicBezTo>
                  <a:cubicBezTo>
                    <a:pt x="6552" y="26525"/>
                    <a:pt x="5918" y="25996"/>
                    <a:pt x="5707" y="25256"/>
                  </a:cubicBezTo>
                  <a:cubicBezTo>
                    <a:pt x="5495" y="24200"/>
                    <a:pt x="6446" y="23354"/>
                    <a:pt x="7292" y="22932"/>
                  </a:cubicBezTo>
                  <a:cubicBezTo>
                    <a:pt x="8983" y="21875"/>
                    <a:pt x="13315" y="19550"/>
                    <a:pt x="14689" y="22086"/>
                  </a:cubicBezTo>
                  <a:cubicBezTo>
                    <a:pt x="16063" y="24728"/>
                    <a:pt x="11096" y="25679"/>
                    <a:pt x="9511" y="26207"/>
                  </a:cubicBezTo>
                  <a:close/>
                  <a:moveTo>
                    <a:pt x="24305" y="32337"/>
                  </a:moveTo>
                  <a:cubicBezTo>
                    <a:pt x="23460" y="35612"/>
                    <a:pt x="21663" y="38677"/>
                    <a:pt x="19233" y="41213"/>
                  </a:cubicBezTo>
                  <a:cubicBezTo>
                    <a:pt x="18810" y="41741"/>
                    <a:pt x="18176" y="42058"/>
                    <a:pt x="17436" y="42164"/>
                  </a:cubicBezTo>
                  <a:cubicBezTo>
                    <a:pt x="16168" y="42270"/>
                    <a:pt x="15323" y="41002"/>
                    <a:pt x="14900" y="39839"/>
                  </a:cubicBezTo>
                  <a:cubicBezTo>
                    <a:pt x="13738" y="36352"/>
                    <a:pt x="14055" y="32548"/>
                    <a:pt x="15746" y="29378"/>
                  </a:cubicBezTo>
                  <a:cubicBezTo>
                    <a:pt x="16697" y="27370"/>
                    <a:pt x="19973" y="22826"/>
                    <a:pt x="22720" y="24094"/>
                  </a:cubicBezTo>
                  <a:cubicBezTo>
                    <a:pt x="25468" y="25256"/>
                    <a:pt x="24834" y="30012"/>
                    <a:pt x="24305" y="32337"/>
                  </a:cubicBezTo>
                  <a:close/>
                  <a:moveTo>
                    <a:pt x="33499" y="48822"/>
                  </a:moveTo>
                  <a:cubicBezTo>
                    <a:pt x="32865" y="50090"/>
                    <a:pt x="31808" y="51358"/>
                    <a:pt x="30434" y="51252"/>
                  </a:cubicBezTo>
                  <a:cubicBezTo>
                    <a:pt x="29272" y="51041"/>
                    <a:pt x="28426" y="49984"/>
                    <a:pt x="28426" y="48822"/>
                  </a:cubicBezTo>
                  <a:cubicBezTo>
                    <a:pt x="28532" y="47659"/>
                    <a:pt x="28955" y="46497"/>
                    <a:pt x="29589" y="45546"/>
                  </a:cubicBezTo>
                  <a:cubicBezTo>
                    <a:pt x="30329" y="44595"/>
                    <a:pt x="30963" y="43644"/>
                    <a:pt x="31491" y="42587"/>
                  </a:cubicBezTo>
                  <a:cubicBezTo>
                    <a:pt x="32019" y="41107"/>
                    <a:pt x="32231" y="39417"/>
                    <a:pt x="32019" y="37832"/>
                  </a:cubicBezTo>
                  <a:cubicBezTo>
                    <a:pt x="31914" y="36035"/>
                    <a:pt x="31385" y="31702"/>
                    <a:pt x="33499" y="30646"/>
                  </a:cubicBezTo>
                  <a:cubicBezTo>
                    <a:pt x="35612" y="29589"/>
                    <a:pt x="36352" y="32548"/>
                    <a:pt x="36563" y="34027"/>
                  </a:cubicBezTo>
                  <a:cubicBezTo>
                    <a:pt x="36986" y="39205"/>
                    <a:pt x="35929" y="44278"/>
                    <a:pt x="33499" y="48822"/>
                  </a:cubicBezTo>
                  <a:close/>
                  <a:moveTo>
                    <a:pt x="39522" y="11730"/>
                  </a:moveTo>
                  <a:cubicBezTo>
                    <a:pt x="41424" y="11096"/>
                    <a:pt x="43432" y="10885"/>
                    <a:pt x="45334" y="11413"/>
                  </a:cubicBezTo>
                  <a:cubicBezTo>
                    <a:pt x="46919" y="11836"/>
                    <a:pt x="47870" y="12787"/>
                    <a:pt x="46813" y="14372"/>
                  </a:cubicBezTo>
                  <a:cubicBezTo>
                    <a:pt x="45228" y="16591"/>
                    <a:pt x="40684" y="15957"/>
                    <a:pt x="38465" y="15852"/>
                  </a:cubicBezTo>
                  <a:cubicBezTo>
                    <a:pt x="34661" y="15640"/>
                    <a:pt x="37620" y="12364"/>
                    <a:pt x="39522" y="11730"/>
                  </a:cubicBezTo>
                  <a:close/>
                  <a:moveTo>
                    <a:pt x="47448" y="46919"/>
                  </a:moveTo>
                  <a:cubicBezTo>
                    <a:pt x="47025" y="48610"/>
                    <a:pt x="46285" y="50090"/>
                    <a:pt x="45334" y="51463"/>
                  </a:cubicBezTo>
                  <a:cubicBezTo>
                    <a:pt x="44911" y="52097"/>
                    <a:pt x="44383" y="52626"/>
                    <a:pt x="43855" y="53048"/>
                  </a:cubicBezTo>
                  <a:cubicBezTo>
                    <a:pt x="43221" y="53471"/>
                    <a:pt x="42375" y="53471"/>
                    <a:pt x="41741" y="53154"/>
                  </a:cubicBezTo>
                  <a:cubicBezTo>
                    <a:pt x="40896" y="52520"/>
                    <a:pt x="40684" y="51463"/>
                    <a:pt x="41107" y="50512"/>
                  </a:cubicBezTo>
                  <a:cubicBezTo>
                    <a:pt x="41424" y="49561"/>
                    <a:pt x="41953" y="48822"/>
                    <a:pt x="42692" y="48082"/>
                  </a:cubicBezTo>
                  <a:cubicBezTo>
                    <a:pt x="43643" y="46708"/>
                    <a:pt x="44383" y="45123"/>
                    <a:pt x="44911" y="43538"/>
                  </a:cubicBezTo>
                  <a:cubicBezTo>
                    <a:pt x="45123" y="42693"/>
                    <a:pt x="45757" y="39628"/>
                    <a:pt x="46919" y="41953"/>
                  </a:cubicBezTo>
                  <a:cubicBezTo>
                    <a:pt x="47659" y="43432"/>
                    <a:pt x="47870" y="45229"/>
                    <a:pt x="47448" y="46919"/>
                  </a:cubicBezTo>
                  <a:close/>
                  <a:moveTo>
                    <a:pt x="45862" y="26842"/>
                  </a:moveTo>
                  <a:cubicBezTo>
                    <a:pt x="45228" y="26842"/>
                    <a:pt x="44700" y="26630"/>
                    <a:pt x="44172" y="26419"/>
                  </a:cubicBezTo>
                  <a:cubicBezTo>
                    <a:pt x="43643" y="26102"/>
                    <a:pt x="43221" y="25573"/>
                    <a:pt x="43221" y="24939"/>
                  </a:cubicBezTo>
                  <a:cubicBezTo>
                    <a:pt x="43221" y="24200"/>
                    <a:pt x="43960" y="23566"/>
                    <a:pt x="44700" y="23143"/>
                  </a:cubicBezTo>
                  <a:cubicBezTo>
                    <a:pt x="47765" y="21558"/>
                    <a:pt x="51357" y="21029"/>
                    <a:pt x="54739" y="21875"/>
                  </a:cubicBezTo>
                  <a:cubicBezTo>
                    <a:pt x="57275" y="22720"/>
                    <a:pt x="58438" y="26207"/>
                    <a:pt x="54950" y="26525"/>
                  </a:cubicBezTo>
                  <a:cubicBezTo>
                    <a:pt x="51991" y="26947"/>
                    <a:pt x="48927" y="27053"/>
                    <a:pt x="45862" y="26842"/>
                  </a:cubicBezTo>
                  <a:close/>
                  <a:moveTo>
                    <a:pt x="60128" y="46285"/>
                  </a:moveTo>
                  <a:cubicBezTo>
                    <a:pt x="59811" y="46814"/>
                    <a:pt x="59389" y="47448"/>
                    <a:pt x="58755" y="47553"/>
                  </a:cubicBezTo>
                  <a:cubicBezTo>
                    <a:pt x="58332" y="47448"/>
                    <a:pt x="57803" y="47236"/>
                    <a:pt x="57592" y="46814"/>
                  </a:cubicBezTo>
                  <a:lnTo>
                    <a:pt x="55901" y="45334"/>
                  </a:lnTo>
                  <a:cubicBezTo>
                    <a:pt x="54950" y="44595"/>
                    <a:pt x="54211" y="43644"/>
                    <a:pt x="53577" y="42693"/>
                  </a:cubicBezTo>
                  <a:cubicBezTo>
                    <a:pt x="52943" y="41741"/>
                    <a:pt x="52837" y="40473"/>
                    <a:pt x="53154" y="39417"/>
                  </a:cubicBezTo>
                  <a:cubicBezTo>
                    <a:pt x="54105" y="36880"/>
                    <a:pt x="58438" y="36141"/>
                    <a:pt x="60551" y="37515"/>
                  </a:cubicBezTo>
                  <a:cubicBezTo>
                    <a:pt x="63298" y="39522"/>
                    <a:pt x="61291" y="43961"/>
                    <a:pt x="60128" y="46285"/>
                  </a:cubicBez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81D7FC9F-60EB-44B3-A188-517F16C3406F}"/>
              </a:ext>
            </a:extLst>
          </p:cNvPr>
          <p:cNvSpPr txBox="1"/>
          <p:nvPr/>
        </p:nvSpPr>
        <p:spPr>
          <a:xfrm>
            <a:off x="615055" y="2058868"/>
            <a:ext cx="738751" cy="307777"/>
          </a:xfrm>
          <a:prstGeom prst="rect">
            <a:avLst/>
          </a:prstGeom>
          <a:noFill/>
        </p:spPr>
        <p:txBody>
          <a:bodyPr wrap="square" rtlCol="0">
            <a:spAutoFit/>
          </a:bodyPr>
          <a:lstStyle/>
          <a:p>
            <a:pPr algn="ctr"/>
            <a:r>
              <a:rPr lang="en-US" dirty="0">
                <a:solidFill>
                  <a:schemeClr val="bg2"/>
                </a:solidFill>
                <a:latin typeface="Rowdies" panose="020B0604020202020204" charset="0"/>
              </a:rPr>
              <a:t>CO</a:t>
            </a:r>
            <a:r>
              <a:rPr lang="en-US" sz="1200" dirty="0">
                <a:solidFill>
                  <a:schemeClr val="bg2"/>
                </a:solidFill>
                <a:latin typeface="Rowdies" panose="020B0604020202020204" charset="0"/>
              </a:rPr>
              <a:t>2</a:t>
            </a:r>
            <a:endParaRPr lang="en-US" dirty="0">
              <a:solidFill>
                <a:schemeClr val="bg2"/>
              </a:solidFill>
              <a:latin typeface="Rowdies" panose="020B0604020202020204" charset="0"/>
            </a:endParaRPr>
          </a:p>
        </p:txBody>
      </p:sp>
      <p:sp>
        <p:nvSpPr>
          <p:cNvPr id="62" name="TextBox 61">
            <a:extLst>
              <a:ext uri="{FF2B5EF4-FFF2-40B4-BE49-F238E27FC236}">
                <a16:creationId xmlns:a16="http://schemas.microsoft.com/office/drawing/2014/main" id="{230F2394-C12D-462E-9FA3-9F7A95E56AC6}"/>
              </a:ext>
            </a:extLst>
          </p:cNvPr>
          <p:cNvSpPr txBox="1"/>
          <p:nvPr/>
        </p:nvSpPr>
        <p:spPr>
          <a:xfrm>
            <a:off x="966213" y="1544256"/>
            <a:ext cx="738751" cy="307777"/>
          </a:xfrm>
          <a:prstGeom prst="rect">
            <a:avLst/>
          </a:prstGeom>
          <a:noFill/>
        </p:spPr>
        <p:txBody>
          <a:bodyPr wrap="square" rtlCol="0">
            <a:spAutoFit/>
          </a:bodyPr>
          <a:lstStyle/>
          <a:p>
            <a:pPr algn="ctr"/>
            <a:r>
              <a:rPr lang="en-US" dirty="0">
                <a:solidFill>
                  <a:schemeClr val="bg2"/>
                </a:solidFill>
                <a:latin typeface="Rowdies" panose="020B0604020202020204" charset="0"/>
              </a:rPr>
              <a:t>CH</a:t>
            </a:r>
            <a:r>
              <a:rPr lang="en-US" sz="1200" dirty="0">
                <a:solidFill>
                  <a:schemeClr val="bg2"/>
                </a:solidFill>
                <a:latin typeface="Rowdies" panose="020B0604020202020204" charset="0"/>
              </a:rPr>
              <a:t>4</a:t>
            </a:r>
            <a:endParaRPr lang="en-US" dirty="0">
              <a:solidFill>
                <a:schemeClr val="bg2"/>
              </a:solidFill>
              <a:latin typeface="Rowdies" panose="020B0604020202020204" charset="0"/>
            </a:endParaRPr>
          </a:p>
        </p:txBody>
      </p:sp>
      <p:sp>
        <p:nvSpPr>
          <p:cNvPr id="65" name="TextBox 64">
            <a:extLst>
              <a:ext uri="{FF2B5EF4-FFF2-40B4-BE49-F238E27FC236}">
                <a16:creationId xmlns:a16="http://schemas.microsoft.com/office/drawing/2014/main" id="{93BD670D-1B49-4849-8DFD-109261B01C83}"/>
              </a:ext>
            </a:extLst>
          </p:cNvPr>
          <p:cNvSpPr txBox="1"/>
          <p:nvPr/>
        </p:nvSpPr>
        <p:spPr>
          <a:xfrm>
            <a:off x="2845315" y="313007"/>
            <a:ext cx="3045283" cy="923330"/>
          </a:xfrm>
          <a:prstGeom prst="rect">
            <a:avLst/>
          </a:prstGeom>
          <a:noFill/>
        </p:spPr>
        <p:txBody>
          <a:bodyPr wrap="square">
            <a:spAutoFit/>
          </a:bodyPr>
          <a:lstStyle/>
          <a:p>
            <a:r>
              <a:rPr lang="en-US" sz="5400" dirty="0">
                <a:solidFill>
                  <a:srgbClr val="E6E6E6"/>
                </a:solidFill>
                <a:latin typeface="Rowdies" panose="020B0604020202020204" charset="0"/>
              </a:rPr>
              <a:t>Chillers</a:t>
            </a:r>
          </a:p>
        </p:txBody>
      </p:sp>
      <p:sp>
        <p:nvSpPr>
          <p:cNvPr id="63" name="TextBox 62">
            <a:extLst>
              <a:ext uri="{FF2B5EF4-FFF2-40B4-BE49-F238E27FC236}">
                <a16:creationId xmlns:a16="http://schemas.microsoft.com/office/drawing/2014/main" id="{C61A79F9-41AD-4FDE-9F6A-C32AA9800CE0}"/>
              </a:ext>
            </a:extLst>
          </p:cNvPr>
          <p:cNvSpPr txBox="1"/>
          <p:nvPr/>
        </p:nvSpPr>
        <p:spPr>
          <a:xfrm>
            <a:off x="3282763" y="1308384"/>
            <a:ext cx="4497002" cy="3231654"/>
          </a:xfrm>
          <a:prstGeom prst="rect">
            <a:avLst/>
          </a:prstGeom>
          <a:noFill/>
        </p:spPr>
        <p:txBody>
          <a:bodyPr wrap="square" rtlCol="0">
            <a:spAutoFit/>
          </a:bodyPr>
          <a:lstStyle/>
          <a:p>
            <a:r>
              <a:rPr lang="en-US" sz="1800" dirty="0">
                <a:solidFill>
                  <a:schemeClr val="bg2"/>
                </a:solidFill>
                <a:latin typeface="Rowdies" panose="020B0604020202020204" charset="0"/>
              </a:rPr>
              <a:t>Our team :</a:t>
            </a:r>
          </a:p>
          <a:p>
            <a:pPr marL="285750" indent="-285750">
              <a:buFont typeface="Arial" panose="020B0604020202020204" pitchFamily="34" charset="0"/>
              <a:buChar char="•"/>
            </a:pPr>
            <a:r>
              <a:rPr lang="en-US" sz="1800" dirty="0">
                <a:solidFill>
                  <a:schemeClr val="bg2"/>
                </a:solidFill>
                <a:latin typeface="Rowdies" panose="020B0604020202020204" charset="0"/>
              </a:rPr>
              <a:t>Konstantinos Christos Giouroukalis -</a:t>
            </a:r>
            <a:r>
              <a:rPr lang="en-US" dirty="0">
                <a:solidFill>
                  <a:schemeClr val="bg2"/>
                </a:solidFill>
                <a:latin typeface="Rowdies" panose="020B0604020202020204" charset="0"/>
              </a:rPr>
              <a:t>team leader, physics guy 1         </a:t>
            </a:r>
            <a:endParaRPr lang="en-US" sz="1800" dirty="0">
              <a:solidFill>
                <a:schemeClr val="bg2"/>
              </a:solidFill>
              <a:latin typeface="Rowdies" panose="020B0604020202020204" charset="0"/>
            </a:endParaRPr>
          </a:p>
          <a:p>
            <a:pPr marL="285750" indent="-285750">
              <a:buFont typeface="Arial" panose="020B0604020202020204" pitchFamily="34" charset="0"/>
              <a:buChar char="•"/>
            </a:pPr>
            <a:r>
              <a:rPr lang="en-US" sz="1800" dirty="0">
                <a:solidFill>
                  <a:schemeClr val="bg2"/>
                </a:solidFill>
                <a:latin typeface="Rowdies" panose="020B0604020202020204" charset="0"/>
              </a:rPr>
              <a:t>Akis Vogiatzis                                           -</a:t>
            </a:r>
            <a:r>
              <a:rPr lang="en-US" dirty="0">
                <a:solidFill>
                  <a:schemeClr val="bg2"/>
                </a:solidFill>
                <a:latin typeface="Rowdies" panose="020B0604020202020204" charset="0"/>
              </a:rPr>
              <a:t> physics guy 2</a:t>
            </a:r>
            <a:endParaRPr lang="en-US" sz="1800" dirty="0">
              <a:solidFill>
                <a:schemeClr val="bg2"/>
              </a:solidFill>
              <a:latin typeface="Rowdies" panose="020B0604020202020204" charset="0"/>
            </a:endParaRPr>
          </a:p>
          <a:p>
            <a:pPr marL="285750" indent="-285750">
              <a:buFont typeface="Arial" panose="020B0604020202020204" pitchFamily="34" charset="0"/>
              <a:buChar char="•"/>
            </a:pPr>
            <a:r>
              <a:rPr lang="en-US" sz="1800" dirty="0">
                <a:solidFill>
                  <a:schemeClr val="bg2"/>
                </a:solidFill>
                <a:latin typeface="Rowdies" panose="020B0604020202020204" charset="0"/>
              </a:rPr>
              <a:t>Georgios Lazaridis                                   </a:t>
            </a:r>
            <a:r>
              <a:rPr lang="en-US" dirty="0">
                <a:solidFill>
                  <a:schemeClr val="bg2"/>
                </a:solidFill>
                <a:latin typeface="Rowdies" panose="020B0604020202020204" charset="0"/>
              </a:rPr>
              <a:t>-app development</a:t>
            </a:r>
            <a:endParaRPr lang="en-US" sz="1800" dirty="0">
              <a:solidFill>
                <a:schemeClr val="bg2"/>
              </a:solidFill>
              <a:latin typeface="Rowdies" panose="020B0604020202020204" charset="0"/>
            </a:endParaRPr>
          </a:p>
          <a:p>
            <a:pPr marL="285750" indent="-285750">
              <a:buFont typeface="Arial" panose="020B0604020202020204" pitchFamily="34" charset="0"/>
              <a:buChar char="•"/>
            </a:pPr>
            <a:r>
              <a:rPr lang="en-US" sz="1800" dirty="0">
                <a:solidFill>
                  <a:schemeClr val="bg2"/>
                </a:solidFill>
                <a:latin typeface="Rowdies" panose="020B0604020202020204" charset="0"/>
              </a:rPr>
              <a:t>Ioannis Digkas                                           </a:t>
            </a:r>
            <a:r>
              <a:rPr lang="en-US" dirty="0">
                <a:solidFill>
                  <a:schemeClr val="bg2"/>
                </a:solidFill>
                <a:latin typeface="Rowdies" panose="020B0604020202020204" charset="0"/>
              </a:rPr>
              <a:t>-M.L./ data analysis , data visualization</a:t>
            </a:r>
            <a:endParaRPr lang="en-US" sz="1800" dirty="0">
              <a:solidFill>
                <a:schemeClr val="bg2"/>
              </a:solidFill>
              <a:latin typeface="Rowdies" panose="020B0604020202020204" charset="0"/>
            </a:endParaRPr>
          </a:p>
          <a:p>
            <a:pPr marL="285750" indent="-285750">
              <a:buFont typeface="Arial" panose="020B0604020202020204" pitchFamily="34" charset="0"/>
              <a:buChar char="•"/>
            </a:pPr>
            <a:r>
              <a:rPr lang="en-US" sz="1800" dirty="0">
                <a:solidFill>
                  <a:schemeClr val="bg2"/>
                </a:solidFill>
                <a:latin typeface="Rowdies" panose="020B0604020202020204" charset="0"/>
              </a:rPr>
              <a:t>Nikiforos Kliafas                                       </a:t>
            </a:r>
            <a:r>
              <a:rPr lang="en-US" dirty="0">
                <a:solidFill>
                  <a:schemeClr val="bg2"/>
                </a:solidFill>
                <a:latin typeface="Rowdies" panose="020B0604020202020204" charset="0"/>
              </a:rPr>
              <a:t>-interactive map development/data analysis</a:t>
            </a:r>
            <a:endParaRPr lang="en-US" sz="1800" dirty="0">
              <a:solidFill>
                <a:schemeClr val="bg2"/>
              </a:solidFill>
              <a:latin typeface="Rowdies" panose="020B0604020202020204" charset="0"/>
            </a:endParaRPr>
          </a:p>
          <a:p>
            <a:endParaRPr lang="en-US" dirty="0">
              <a:solidFill>
                <a:schemeClr val="bg2"/>
              </a:solidFill>
              <a:latin typeface="Rowdies" panose="020B0604020202020204" charset="0"/>
            </a:endParaRPr>
          </a:p>
        </p:txBody>
      </p:sp>
      <p:sp>
        <p:nvSpPr>
          <p:cNvPr id="329" name="Google Shape;329;p39"/>
          <p:cNvSpPr txBox="1">
            <a:spLocks noGrp="1"/>
          </p:cNvSpPr>
          <p:nvPr>
            <p:ph type="ctrTitle"/>
          </p:nvPr>
        </p:nvSpPr>
        <p:spPr>
          <a:xfrm>
            <a:off x="2770022" y="48817"/>
            <a:ext cx="3185950" cy="1343136"/>
          </a:xfrm>
          <a:prstGeom prst="rect">
            <a:avLst/>
          </a:prstGeom>
          <a:effectLst>
            <a:outerShdw blurRad="152400" dist="317500" dir="5400000" sx="90000" sy="-19000" rotWithShape="0">
              <a:prstClr val="black">
                <a:alpha val="15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2"/>
                </a:solidFill>
              </a:rPr>
              <a:t>Chillers</a:t>
            </a:r>
            <a:endParaRPr dirty="0"/>
          </a:p>
        </p:txBody>
      </p:sp>
      <p:grpSp>
        <p:nvGrpSpPr>
          <p:cNvPr id="66" name="Google Shape;10180;p88">
            <a:extLst>
              <a:ext uri="{FF2B5EF4-FFF2-40B4-BE49-F238E27FC236}">
                <a16:creationId xmlns:a16="http://schemas.microsoft.com/office/drawing/2014/main" id="{AEAB66F3-A5E6-4B57-990A-75E7CEB7916D}"/>
              </a:ext>
            </a:extLst>
          </p:cNvPr>
          <p:cNvGrpSpPr/>
          <p:nvPr/>
        </p:nvGrpSpPr>
        <p:grpSpPr>
          <a:xfrm>
            <a:off x="6013872" y="1899584"/>
            <a:ext cx="398491" cy="318567"/>
            <a:chOff x="4675986" y="2745684"/>
            <a:chExt cx="381346" cy="368644"/>
          </a:xfrm>
          <a:solidFill>
            <a:schemeClr val="accent2"/>
          </a:solidFill>
        </p:grpSpPr>
        <p:sp>
          <p:nvSpPr>
            <p:cNvPr id="67" name="Google Shape;10181;p88">
              <a:extLst>
                <a:ext uri="{FF2B5EF4-FFF2-40B4-BE49-F238E27FC236}">
                  <a16:creationId xmlns:a16="http://schemas.microsoft.com/office/drawing/2014/main" id="{40ED0D9C-329F-4532-B4C0-2AFED0735470}"/>
                </a:ext>
              </a:extLst>
            </p:cNvPr>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grpFill/>
            <a:ln w="9525">
              <a:solidFill>
                <a:schemeClr val="tx1"/>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8" name="Google Shape;10182;p88">
              <a:extLst>
                <a:ext uri="{FF2B5EF4-FFF2-40B4-BE49-F238E27FC236}">
                  <a16:creationId xmlns:a16="http://schemas.microsoft.com/office/drawing/2014/main" id="{B1A9910E-5E94-460A-95F3-AF8796E97F40}"/>
                </a:ext>
              </a:extLst>
            </p:cNvPr>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grpFill/>
            <a:ln w="9525">
              <a:solidFill>
                <a:schemeClr val="tx1"/>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69" name="Google Shape;10180;p88">
            <a:extLst>
              <a:ext uri="{FF2B5EF4-FFF2-40B4-BE49-F238E27FC236}">
                <a16:creationId xmlns:a16="http://schemas.microsoft.com/office/drawing/2014/main" id="{8D9EDB6A-2BA1-4514-88A3-C3382D670962}"/>
              </a:ext>
            </a:extLst>
          </p:cNvPr>
          <p:cNvGrpSpPr/>
          <p:nvPr/>
        </p:nvGrpSpPr>
        <p:grpSpPr>
          <a:xfrm>
            <a:off x="4978302" y="2437827"/>
            <a:ext cx="398491" cy="318567"/>
            <a:chOff x="4675986" y="2745684"/>
            <a:chExt cx="381346" cy="368644"/>
          </a:xfrm>
          <a:solidFill>
            <a:schemeClr val="accent2"/>
          </a:solidFill>
        </p:grpSpPr>
        <p:sp>
          <p:nvSpPr>
            <p:cNvPr id="70" name="Google Shape;10181;p88">
              <a:extLst>
                <a:ext uri="{FF2B5EF4-FFF2-40B4-BE49-F238E27FC236}">
                  <a16:creationId xmlns:a16="http://schemas.microsoft.com/office/drawing/2014/main" id="{CFB5CB43-7350-4C70-BC0C-36ED80874099}"/>
                </a:ext>
              </a:extLst>
            </p:cNvPr>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grpFill/>
            <a:ln w="9525">
              <a:solidFill>
                <a:schemeClr val="tx1"/>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1" name="Google Shape;10182;p88">
              <a:extLst>
                <a:ext uri="{FF2B5EF4-FFF2-40B4-BE49-F238E27FC236}">
                  <a16:creationId xmlns:a16="http://schemas.microsoft.com/office/drawing/2014/main" id="{6312FE45-8F03-48C5-A9D2-0041B04AFCEC}"/>
                </a:ext>
              </a:extLst>
            </p:cNvPr>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grpFill/>
            <a:ln w="9525">
              <a:solidFill>
                <a:schemeClr val="tx1"/>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80" name="Google Shape;10086;p88">
            <a:extLst>
              <a:ext uri="{FF2B5EF4-FFF2-40B4-BE49-F238E27FC236}">
                <a16:creationId xmlns:a16="http://schemas.microsoft.com/office/drawing/2014/main" id="{65B29A15-6996-43E0-B3A8-5F6948D6F0EA}"/>
              </a:ext>
            </a:extLst>
          </p:cNvPr>
          <p:cNvGrpSpPr/>
          <p:nvPr/>
        </p:nvGrpSpPr>
        <p:grpSpPr>
          <a:xfrm>
            <a:off x="5620405" y="3726596"/>
            <a:ext cx="293839" cy="247999"/>
            <a:chOff x="1958520" y="2302574"/>
            <a:chExt cx="359213" cy="327807"/>
          </a:xfrm>
        </p:grpSpPr>
        <p:sp>
          <p:nvSpPr>
            <p:cNvPr id="81" name="Google Shape;10087;p88">
              <a:extLst>
                <a:ext uri="{FF2B5EF4-FFF2-40B4-BE49-F238E27FC236}">
                  <a16:creationId xmlns:a16="http://schemas.microsoft.com/office/drawing/2014/main" id="{A6EF7CA2-660C-41FA-96B2-5D41F5391372}"/>
                </a:ext>
              </a:extLst>
            </p:cNvPr>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w="9525">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088;p88">
              <a:extLst>
                <a:ext uri="{FF2B5EF4-FFF2-40B4-BE49-F238E27FC236}">
                  <a16:creationId xmlns:a16="http://schemas.microsoft.com/office/drawing/2014/main" id="{EC1C2F38-F767-429F-AC9A-D4D6B7BF2A09}"/>
                </a:ext>
              </a:extLst>
            </p:cNvPr>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w="9525">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089;p88">
              <a:extLst>
                <a:ext uri="{FF2B5EF4-FFF2-40B4-BE49-F238E27FC236}">
                  <a16:creationId xmlns:a16="http://schemas.microsoft.com/office/drawing/2014/main" id="{6404CCA9-311F-4C31-BED7-EB93AD52EDA4}"/>
                </a:ext>
              </a:extLst>
            </p:cNvPr>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w="9525">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10086;p88">
            <a:extLst>
              <a:ext uri="{FF2B5EF4-FFF2-40B4-BE49-F238E27FC236}">
                <a16:creationId xmlns:a16="http://schemas.microsoft.com/office/drawing/2014/main" id="{AC58D641-E7AD-4BAA-9420-263B92DE7428}"/>
              </a:ext>
            </a:extLst>
          </p:cNvPr>
          <p:cNvGrpSpPr/>
          <p:nvPr/>
        </p:nvGrpSpPr>
        <p:grpSpPr>
          <a:xfrm>
            <a:off x="5761921" y="2759808"/>
            <a:ext cx="293839" cy="247999"/>
            <a:chOff x="1958520" y="2302574"/>
            <a:chExt cx="359213" cy="327807"/>
          </a:xfrm>
        </p:grpSpPr>
        <p:sp>
          <p:nvSpPr>
            <p:cNvPr id="85" name="Google Shape;10087;p88">
              <a:extLst>
                <a:ext uri="{FF2B5EF4-FFF2-40B4-BE49-F238E27FC236}">
                  <a16:creationId xmlns:a16="http://schemas.microsoft.com/office/drawing/2014/main" id="{6B90F1FD-27AE-4E33-AE27-BC8317A673A6}"/>
                </a:ext>
              </a:extLst>
            </p:cNvPr>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w="9525">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088;p88">
              <a:extLst>
                <a:ext uri="{FF2B5EF4-FFF2-40B4-BE49-F238E27FC236}">
                  <a16:creationId xmlns:a16="http://schemas.microsoft.com/office/drawing/2014/main" id="{24CD96EB-F45C-4FAC-889F-709B74746890}"/>
                </a:ext>
              </a:extLst>
            </p:cNvPr>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w="9525">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0089;p88">
              <a:extLst>
                <a:ext uri="{FF2B5EF4-FFF2-40B4-BE49-F238E27FC236}">
                  <a16:creationId xmlns:a16="http://schemas.microsoft.com/office/drawing/2014/main" id="{7BED09B4-4974-4E84-9D6D-43D476F8C0A6}"/>
                </a:ext>
              </a:extLst>
            </p:cNvPr>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w="9525">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10086;p88">
            <a:extLst>
              <a:ext uri="{FF2B5EF4-FFF2-40B4-BE49-F238E27FC236}">
                <a16:creationId xmlns:a16="http://schemas.microsoft.com/office/drawing/2014/main" id="{EB29EF6E-5D56-44A0-8751-7CBC3A6F1ABA}"/>
              </a:ext>
            </a:extLst>
          </p:cNvPr>
          <p:cNvGrpSpPr/>
          <p:nvPr/>
        </p:nvGrpSpPr>
        <p:grpSpPr>
          <a:xfrm>
            <a:off x="5326566" y="3250602"/>
            <a:ext cx="293839" cy="247999"/>
            <a:chOff x="1958520" y="2302574"/>
            <a:chExt cx="359213" cy="327807"/>
          </a:xfrm>
        </p:grpSpPr>
        <p:sp>
          <p:nvSpPr>
            <p:cNvPr id="89" name="Google Shape;10087;p88">
              <a:extLst>
                <a:ext uri="{FF2B5EF4-FFF2-40B4-BE49-F238E27FC236}">
                  <a16:creationId xmlns:a16="http://schemas.microsoft.com/office/drawing/2014/main" id="{46E97622-D7CD-438C-A7A0-EECCBA5E9723}"/>
                </a:ext>
              </a:extLst>
            </p:cNvPr>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w="9525">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088;p88">
              <a:extLst>
                <a:ext uri="{FF2B5EF4-FFF2-40B4-BE49-F238E27FC236}">
                  <a16:creationId xmlns:a16="http://schemas.microsoft.com/office/drawing/2014/main" id="{EC0BC89E-F5DF-4341-BC3B-F31A61123AFC}"/>
                </a:ext>
              </a:extLst>
            </p:cNvPr>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w="9525">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089;p88">
              <a:extLst>
                <a:ext uri="{FF2B5EF4-FFF2-40B4-BE49-F238E27FC236}">
                  <a16:creationId xmlns:a16="http://schemas.microsoft.com/office/drawing/2014/main" id="{A6A36548-C121-463C-846B-090D894E787A}"/>
                </a:ext>
              </a:extLst>
            </p:cNvPr>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w="9525">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A9ED40-1249-4FC6-9976-FA0AA72A549B}"/>
              </a:ext>
            </a:extLst>
          </p:cNvPr>
          <p:cNvSpPr txBox="1"/>
          <p:nvPr/>
        </p:nvSpPr>
        <p:spPr>
          <a:xfrm>
            <a:off x="0" y="193964"/>
            <a:ext cx="9143999" cy="646331"/>
          </a:xfrm>
          <a:prstGeom prst="rect">
            <a:avLst/>
          </a:prstGeom>
          <a:noFill/>
        </p:spPr>
        <p:txBody>
          <a:bodyPr wrap="square" rtlCol="0">
            <a:spAutoFit/>
          </a:bodyPr>
          <a:lstStyle/>
          <a:p>
            <a:pPr algn="ctr"/>
            <a:r>
              <a:rPr lang="en-US" sz="3600" dirty="0">
                <a:solidFill>
                  <a:schemeClr val="bg2"/>
                </a:solidFill>
                <a:latin typeface="Rowdies" panose="020B0604020202020204" charset="0"/>
              </a:rPr>
              <a:t>The Challenge</a:t>
            </a:r>
          </a:p>
        </p:txBody>
      </p:sp>
      <p:sp>
        <p:nvSpPr>
          <p:cNvPr id="4" name="TextBox 3">
            <a:extLst>
              <a:ext uri="{FF2B5EF4-FFF2-40B4-BE49-F238E27FC236}">
                <a16:creationId xmlns:a16="http://schemas.microsoft.com/office/drawing/2014/main" id="{6A75E87D-56A2-4926-AEBB-F2D5878613A0}"/>
              </a:ext>
            </a:extLst>
          </p:cNvPr>
          <p:cNvSpPr txBox="1"/>
          <p:nvPr/>
        </p:nvSpPr>
        <p:spPr>
          <a:xfrm>
            <a:off x="2502547" y="1642036"/>
            <a:ext cx="3858491" cy="2092881"/>
          </a:xfrm>
          <a:prstGeom prst="rect">
            <a:avLst/>
          </a:prstGeom>
          <a:noFill/>
        </p:spPr>
        <p:txBody>
          <a:bodyPr wrap="square">
            <a:spAutoFit/>
          </a:bodyPr>
          <a:lstStyle/>
          <a:p>
            <a:r>
              <a:rPr lang="en-US" sz="1600" b="1" dirty="0">
                <a:solidFill>
                  <a:schemeClr val="bg2"/>
                </a:solidFill>
                <a:latin typeface="Rowdies" panose="020B0604020202020204" charset="0"/>
              </a:rPr>
              <a:t>Uncover the Role of Greenhouse Gases in Your Neighborhood!</a:t>
            </a:r>
          </a:p>
          <a:p>
            <a:endParaRPr lang="en-US" b="0" i="0" dirty="0">
              <a:solidFill>
                <a:schemeClr val="bg2"/>
              </a:solidFill>
              <a:effectLst/>
              <a:latin typeface="Rowdies" panose="020B0604020202020204" charset="0"/>
            </a:endParaRPr>
          </a:p>
          <a:p>
            <a:r>
              <a:rPr lang="en-US" b="0" i="0" dirty="0">
                <a:solidFill>
                  <a:schemeClr val="bg2"/>
                </a:solidFill>
                <a:effectLst/>
                <a:latin typeface="Rowdies" panose="020B0604020202020204" charset="0"/>
              </a:rPr>
              <a:t>Your challenge is to use a combination of satellite and model-based datasets to map both human-caused and natural greenhouse gas emissions to enable better understanding of how these emissions contribute to a warmer world.</a:t>
            </a:r>
            <a:endParaRPr lang="en-US" dirty="0">
              <a:solidFill>
                <a:schemeClr val="bg2"/>
              </a:solidFill>
              <a:latin typeface="Rowdies" panose="020B0604020202020204" charset="0"/>
            </a:endParaRPr>
          </a:p>
        </p:txBody>
      </p:sp>
      <p:sp>
        <p:nvSpPr>
          <p:cNvPr id="5" name="TextBox 4">
            <a:extLst>
              <a:ext uri="{FF2B5EF4-FFF2-40B4-BE49-F238E27FC236}">
                <a16:creationId xmlns:a16="http://schemas.microsoft.com/office/drawing/2014/main" id="{8C6EFC92-EEAB-4936-86C9-15074EA8C4E5}"/>
              </a:ext>
            </a:extLst>
          </p:cNvPr>
          <p:cNvSpPr txBox="1"/>
          <p:nvPr/>
        </p:nvSpPr>
        <p:spPr>
          <a:xfrm>
            <a:off x="-52822" y="224741"/>
            <a:ext cx="9192491" cy="584775"/>
          </a:xfrm>
          <a:prstGeom prst="rect">
            <a:avLst/>
          </a:prstGeom>
          <a:noFill/>
        </p:spPr>
        <p:txBody>
          <a:bodyPr wrap="square" rtlCol="0">
            <a:spAutoFit/>
          </a:bodyPr>
          <a:lstStyle/>
          <a:p>
            <a:pPr algn="ctr"/>
            <a:r>
              <a:rPr lang="en-US" sz="3200" dirty="0">
                <a:solidFill>
                  <a:schemeClr val="bg2"/>
                </a:solidFill>
                <a:latin typeface="Rowdies" panose="020B0604020202020204" charset="0"/>
              </a:rPr>
              <a:t>Greenhouse gasses explained</a:t>
            </a:r>
          </a:p>
        </p:txBody>
      </p:sp>
      <p:sp>
        <p:nvSpPr>
          <p:cNvPr id="8" name="TextBox 7">
            <a:extLst>
              <a:ext uri="{FF2B5EF4-FFF2-40B4-BE49-F238E27FC236}">
                <a16:creationId xmlns:a16="http://schemas.microsoft.com/office/drawing/2014/main" id="{976EA57F-4A6C-A7E3-E776-E7E0916ED9E0}"/>
              </a:ext>
            </a:extLst>
          </p:cNvPr>
          <p:cNvSpPr txBox="1"/>
          <p:nvPr/>
        </p:nvSpPr>
        <p:spPr>
          <a:xfrm>
            <a:off x="2445829" y="1673037"/>
            <a:ext cx="3971925" cy="2092881"/>
          </a:xfrm>
          <a:prstGeom prst="rect">
            <a:avLst/>
          </a:prstGeom>
          <a:noFill/>
        </p:spPr>
        <p:txBody>
          <a:bodyPr wrap="square" rtlCol="0">
            <a:spAutoFit/>
          </a:bodyPr>
          <a:lstStyle/>
          <a:p>
            <a:r>
              <a:rPr lang="en-US" dirty="0">
                <a:solidFill>
                  <a:schemeClr val="bg2"/>
                </a:solidFill>
                <a:latin typeface="Rowdies" panose="020B0604020202020204" charset="0"/>
              </a:rPr>
              <a:t>Greenhouse gasses allow the intrusion of sun radiation to enter the earth’s atmosphere. At the same time, they do not allow the reflected rays to escape the atmosphere, therefore trapping the radiation, causing global warming.</a:t>
            </a:r>
          </a:p>
          <a:p>
            <a:r>
              <a:rPr lang="en-US" dirty="0">
                <a:solidFill>
                  <a:schemeClr val="bg2"/>
                </a:solidFill>
                <a:latin typeface="Rowdies" panose="020B0604020202020204" charset="0"/>
              </a:rPr>
              <a:t>The two most frequent GHG are CO</a:t>
            </a:r>
            <a:r>
              <a:rPr lang="en-US" sz="1050" dirty="0">
                <a:solidFill>
                  <a:schemeClr val="bg2"/>
                </a:solidFill>
                <a:latin typeface="Rowdies" panose="020B0604020202020204" charset="0"/>
              </a:rPr>
              <a:t>2 </a:t>
            </a:r>
            <a:r>
              <a:rPr lang="en-US" sz="1600" dirty="0">
                <a:solidFill>
                  <a:schemeClr val="bg2"/>
                </a:solidFill>
                <a:latin typeface="Rowdies" panose="020B0604020202020204" charset="0"/>
              </a:rPr>
              <a:t>and CH</a:t>
            </a:r>
            <a:r>
              <a:rPr lang="en-US" sz="1050" dirty="0">
                <a:solidFill>
                  <a:schemeClr val="bg2"/>
                </a:solidFill>
                <a:latin typeface="Rowdies" panose="020B0604020202020204" charset="0"/>
              </a:rPr>
              <a:t>4 </a:t>
            </a:r>
            <a:r>
              <a:rPr lang="en-US" dirty="0">
                <a:solidFill>
                  <a:schemeClr val="bg2"/>
                </a:solidFill>
                <a:latin typeface="Rowdies" panose="020B0604020202020204" charset="0"/>
              </a:rPr>
              <a:t>together making up 91% of greenhouse gasses.</a:t>
            </a:r>
          </a:p>
        </p:txBody>
      </p:sp>
    </p:spTree>
    <p:extLst>
      <p:ext uri="{BB962C8B-B14F-4D97-AF65-F5344CB8AC3E}">
        <p14:creationId xmlns:p14="http://schemas.microsoft.com/office/powerpoint/2010/main" val="2619233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xit" presetSubtype="4" fill="hold" grpId="1" nodeType="clickEffect">
                                  <p:stCondLst>
                                    <p:cond delay="0"/>
                                  </p:stCondLst>
                                  <p:childTnLst>
                                    <p:animEffect transition="out" filter="wipe(down)">
                                      <p:cBhvr>
                                        <p:cTn id="18" dur="500"/>
                                        <p:tgtEl>
                                          <p:spTgt spid="2"/>
                                        </p:tgtEl>
                                      </p:cBhvr>
                                    </p:animEffect>
                                    <p:set>
                                      <p:cBhvr>
                                        <p:cTn id="19" dur="1" fill="hold">
                                          <p:stCondLst>
                                            <p:cond delay="499"/>
                                          </p:stCondLst>
                                        </p:cTn>
                                        <p:tgtEl>
                                          <p:spTgt spid="2"/>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22" presetClass="exit" presetSubtype="4" fill="hold" grpId="1" nodeType="clickEffect">
                                  <p:stCondLst>
                                    <p:cond delay="0"/>
                                  </p:stCondLst>
                                  <p:childTnLst>
                                    <p:animEffect transition="out" filter="wipe(down)">
                                      <p:cBhvr>
                                        <p:cTn id="23" dur="500"/>
                                        <p:tgtEl>
                                          <p:spTgt spid="4"/>
                                        </p:tgtEl>
                                      </p:cBhvr>
                                    </p:animEffect>
                                    <p:set>
                                      <p:cBhvr>
                                        <p:cTn id="24" dur="1" fill="hold">
                                          <p:stCondLst>
                                            <p:cond delay="499"/>
                                          </p:stCondLst>
                                        </p:cTn>
                                        <p:tgtEl>
                                          <p:spTgt spid="4"/>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
                                            <p:txEl>
                                              <p:pRg st="0" end="0"/>
                                            </p:txEl>
                                          </p:spTgt>
                                        </p:tgtEl>
                                        <p:attrNameLst>
                                          <p:attrName>style.visibility</p:attrName>
                                        </p:attrNameLst>
                                      </p:cBhvr>
                                      <p:to>
                                        <p:strVal val="visible"/>
                                      </p:to>
                                    </p:set>
                                    <p:animEffect transition="in" filter="fade">
                                      <p:cBhvr>
                                        <p:cTn id="29" dur="500"/>
                                        <p:tgtEl>
                                          <p:spTgt spid="5">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1000"/>
                                        <p:tgtEl>
                                          <p:spTgt spid="8"/>
                                        </p:tgtEl>
                                      </p:cBhvr>
                                    </p:animEffect>
                                    <p:anim calcmode="lin" valueType="num">
                                      <p:cBhvr>
                                        <p:cTn id="35" dur="1000" fill="hold"/>
                                        <p:tgtEl>
                                          <p:spTgt spid="8"/>
                                        </p:tgtEl>
                                        <p:attrNameLst>
                                          <p:attrName>ppt_x</p:attrName>
                                        </p:attrNameLst>
                                      </p:cBhvr>
                                      <p:tavLst>
                                        <p:tav tm="0">
                                          <p:val>
                                            <p:strVal val="#ppt_x"/>
                                          </p:val>
                                        </p:tav>
                                        <p:tav tm="100000">
                                          <p:val>
                                            <p:strVal val="#ppt_x"/>
                                          </p:val>
                                        </p:tav>
                                      </p:tavLst>
                                    </p:anim>
                                    <p:anim calcmode="lin" valueType="num">
                                      <p:cBhvr>
                                        <p:cTn id="3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8"/>
                                        </p:tgtEl>
                                      </p:cBhvr>
                                    </p:animEffect>
                                    <p:set>
                                      <p:cBhvr>
                                        <p:cTn id="41" dur="1" fill="hold">
                                          <p:stCondLst>
                                            <p:cond delay="499"/>
                                          </p:stCondLst>
                                        </p:cTn>
                                        <p:tgtEl>
                                          <p:spTgt spid="8"/>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xit" presetSubtype="0" fill="hold" grpId="0" nodeType="clickEffect">
                                  <p:stCondLst>
                                    <p:cond delay="0"/>
                                  </p:stCondLst>
                                  <p:childTnLst>
                                    <p:animEffect transition="out" filter="fade">
                                      <p:cBhvr>
                                        <p:cTn id="45" dur="500"/>
                                        <p:tgtEl>
                                          <p:spTgt spid="5">
                                            <p:txEl>
                                              <p:pRg st="0" end="0"/>
                                            </p:txEl>
                                          </p:spTgt>
                                        </p:tgtEl>
                                      </p:cBhvr>
                                    </p:animEffect>
                                    <p:set>
                                      <p:cBhvr>
                                        <p:cTn id="46" dur="1" fill="hold">
                                          <p:stCondLst>
                                            <p:cond delay="499"/>
                                          </p:stCondLst>
                                        </p:cTn>
                                        <p:tgtEl>
                                          <p:spTgt spid="5">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 grpId="0"/>
      <p:bldP spid="4" grpId="1"/>
      <p:bldP spid="5" grpId="0" build="allAtOnce"/>
      <p:bldP spid="8" grpId="0"/>
      <p:bldP spid="8"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B59368D-6080-A2A6-51F7-474AE5DA383F}"/>
              </a:ext>
            </a:extLst>
          </p:cNvPr>
          <p:cNvSpPr txBox="1"/>
          <p:nvPr/>
        </p:nvSpPr>
        <p:spPr>
          <a:xfrm>
            <a:off x="2509691" y="1986974"/>
            <a:ext cx="3858491" cy="1600438"/>
          </a:xfrm>
          <a:prstGeom prst="rect">
            <a:avLst/>
          </a:prstGeom>
          <a:noFill/>
        </p:spPr>
        <p:txBody>
          <a:bodyPr wrap="square" rtlCol="0">
            <a:spAutoFit/>
          </a:bodyPr>
          <a:lstStyle/>
          <a:p>
            <a:r>
              <a:rPr lang="en-US" dirty="0">
                <a:solidFill>
                  <a:schemeClr val="bg2"/>
                </a:solidFill>
                <a:latin typeface="Rowdies" panose="020B0604020202020204" charset="0"/>
              </a:rPr>
              <a:t>We believe that as the next generation it is our moral obligation to protect and preserve the environment the best we can. Specifically , each student can have a positive impact on slowing down environmental decay. So we came up with a solution…</a:t>
            </a:r>
          </a:p>
        </p:txBody>
      </p:sp>
      <p:sp>
        <p:nvSpPr>
          <p:cNvPr id="2" name="TextBox 1">
            <a:extLst>
              <a:ext uri="{FF2B5EF4-FFF2-40B4-BE49-F238E27FC236}">
                <a16:creationId xmlns:a16="http://schemas.microsoft.com/office/drawing/2014/main" id="{4B7846D4-D9EB-F718-FDB4-65573ECA7B04}"/>
              </a:ext>
            </a:extLst>
          </p:cNvPr>
          <p:cNvSpPr txBox="1"/>
          <p:nvPr/>
        </p:nvSpPr>
        <p:spPr>
          <a:xfrm>
            <a:off x="-52822" y="224741"/>
            <a:ext cx="9192491" cy="584775"/>
          </a:xfrm>
          <a:prstGeom prst="rect">
            <a:avLst/>
          </a:prstGeom>
          <a:noFill/>
        </p:spPr>
        <p:txBody>
          <a:bodyPr wrap="square" rtlCol="0">
            <a:spAutoFit/>
          </a:bodyPr>
          <a:lstStyle/>
          <a:p>
            <a:pPr algn="ctr"/>
            <a:r>
              <a:rPr lang="en-US" sz="3200" dirty="0">
                <a:solidFill>
                  <a:schemeClr val="bg2"/>
                </a:solidFill>
                <a:latin typeface="Rowdies" panose="020B0604020202020204" charset="0"/>
              </a:rPr>
              <a:t>The problem in front of us</a:t>
            </a:r>
          </a:p>
        </p:txBody>
      </p:sp>
      <p:sp>
        <p:nvSpPr>
          <p:cNvPr id="3" name="TextBox 2">
            <a:extLst>
              <a:ext uri="{FF2B5EF4-FFF2-40B4-BE49-F238E27FC236}">
                <a16:creationId xmlns:a16="http://schemas.microsoft.com/office/drawing/2014/main" id="{3D4E6450-C659-8EF0-55A5-ACC1974A09D3}"/>
              </a:ext>
            </a:extLst>
          </p:cNvPr>
          <p:cNvSpPr txBox="1"/>
          <p:nvPr/>
        </p:nvSpPr>
        <p:spPr>
          <a:xfrm>
            <a:off x="0" y="224741"/>
            <a:ext cx="9192491" cy="584775"/>
          </a:xfrm>
          <a:prstGeom prst="rect">
            <a:avLst/>
          </a:prstGeom>
          <a:noFill/>
        </p:spPr>
        <p:txBody>
          <a:bodyPr wrap="square" rtlCol="0">
            <a:spAutoFit/>
          </a:bodyPr>
          <a:lstStyle/>
          <a:p>
            <a:pPr algn="ctr"/>
            <a:r>
              <a:rPr lang="en-US" sz="3200" dirty="0">
                <a:solidFill>
                  <a:schemeClr val="bg2"/>
                </a:solidFill>
                <a:latin typeface="Rowdies" panose="020B0604020202020204" charset="0"/>
              </a:rPr>
              <a:t>Our solution</a:t>
            </a:r>
          </a:p>
        </p:txBody>
      </p:sp>
      <p:sp>
        <p:nvSpPr>
          <p:cNvPr id="5" name="TextBox 4">
            <a:extLst>
              <a:ext uri="{FF2B5EF4-FFF2-40B4-BE49-F238E27FC236}">
                <a16:creationId xmlns:a16="http://schemas.microsoft.com/office/drawing/2014/main" id="{B21D64FB-9014-A9B7-24C8-855DAA4943CA}"/>
              </a:ext>
            </a:extLst>
          </p:cNvPr>
          <p:cNvSpPr txBox="1"/>
          <p:nvPr/>
        </p:nvSpPr>
        <p:spPr>
          <a:xfrm>
            <a:off x="133204" y="1110555"/>
            <a:ext cx="3858491" cy="523220"/>
          </a:xfrm>
          <a:prstGeom prst="rect">
            <a:avLst/>
          </a:prstGeom>
          <a:noFill/>
        </p:spPr>
        <p:txBody>
          <a:bodyPr wrap="square" rtlCol="0">
            <a:spAutoFit/>
          </a:bodyPr>
          <a:lstStyle/>
          <a:p>
            <a:r>
              <a:rPr lang="en-US" dirty="0">
                <a:solidFill>
                  <a:schemeClr val="bg2"/>
                </a:solidFill>
                <a:latin typeface="Rowdies" panose="020B0604020202020204" charset="0"/>
              </a:rPr>
              <a:t>By gathering data on an interactive map to visualize which areas are most polluted…</a:t>
            </a:r>
          </a:p>
        </p:txBody>
      </p:sp>
      <p:sp>
        <p:nvSpPr>
          <p:cNvPr id="6" name="TextBox 5">
            <a:extLst>
              <a:ext uri="{FF2B5EF4-FFF2-40B4-BE49-F238E27FC236}">
                <a16:creationId xmlns:a16="http://schemas.microsoft.com/office/drawing/2014/main" id="{B2B07B69-B866-1A46-4AD8-291661235653}"/>
              </a:ext>
            </a:extLst>
          </p:cNvPr>
          <p:cNvSpPr txBox="1"/>
          <p:nvPr/>
        </p:nvSpPr>
        <p:spPr>
          <a:xfrm>
            <a:off x="4278960" y="1110555"/>
            <a:ext cx="3858491" cy="738664"/>
          </a:xfrm>
          <a:prstGeom prst="rect">
            <a:avLst/>
          </a:prstGeom>
          <a:noFill/>
        </p:spPr>
        <p:txBody>
          <a:bodyPr wrap="square" rtlCol="0">
            <a:spAutoFit/>
          </a:bodyPr>
          <a:lstStyle/>
          <a:p>
            <a:r>
              <a:rPr lang="en-US" dirty="0">
                <a:solidFill>
                  <a:schemeClr val="bg2"/>
                </a:solidFill>
                <a:latin typeface="Rowdies" panose="020B0604020202020204" charset="0"/>
              </a:rPr>
              <a:t>And training a neural network with atmospheric station data to predict changes in GHG concentrations… </a:t>
            </a:r>
          </a:p>
        </p:txBody>
      </p:sp>
      <p:pic>
        <p:nvPicPr>
          <p:cNvPr id="9" name="Picture 8">
            <a:extLst>
              <a:ext uri="{FF2B5EF4-FFF2-40B4-BE49-F238E27FC236}">
                <a16:creationId xmlns:a16="http://schemas.microsoft.com/office/drawing/2014/main" id="{EB6D9A9E-37FA-422B-CCA3-55340A4C86F5}"/>
              </a:ext>
            </a:extLst>
          </p:cNvPr>
          <p:cNvPicPr>
            <a:picLocks noChangeAspect="1"/>
          </p:cNvPicPr>
          <p:nvPr/>
        </p:nvPicPr>
        <p:blipFill>
          <a:blip r:embed="rId4"/>
          <a:stretch>
            <a:fillRect/>
          </a:stretch>
        </p:blipFill>
        <p:spPr>
          <a:xfrm>
            <a:off x="6782519" y="1847365"/>
            <a:ext cx="1827138" cy="1163987"/>
          </a:xfrm>
          <a:prstGeom prst="rect">
            <a:avLst/>
          </a:prstGeom>
        </p:spPr>
      </p:pic>
      <p:pic>
        <p:nvPicPr>
          <p:cNvPr id="11" name="Picture 10">
            <a:extLst>
              <a:ext uri="{FF2B5EF4-FFF2-40B4-BE49-F238E27FC236}">
                <a16:creationId xmlns:a16="http://schemas.microsoft.com/office/drawing/2014/main" id="{3AB7EE06-862C-BE87-0AE3-9F3776A411FB}"/>
              </a:ext>
            </a:extLst>
          </p:cNvPr>
          <p:cNvPicPr>
            <a:picLocks noChangeAspect="1"/>
          </p:cNvPicPr>
          <p:nvPr/>
        </p:nvPicPr>
        <p:blipFill>
          <a:blip r:embed="rId5"/>
          <a:stretch>
            <a:fillRect/>
          </a:stretch>
        </p:blipFill>
        <p:spPr>
          <a:xfrm>
            <a:off x="6782519" y="3383539"/>
            <a:ext cx="1827138" cy="1155397"/>
          </a:xfrm>
          <a:prstGeom prst="rect">
            <a:avLst/>
          </a:prstGeom>
        </p:spPr>
      </p:pic>
      <p:pic>
        <p:nvPicPr>
          <p:cNvPr id="13" name="Picture 12">
            <a:extLst>
              <a:ext uri="{FF2B5EF4-FFF2-40B4-BE49-F238E27FC236}">
                <a16:creationId xmlns:a16="http://schemas.microsoft.com/office/drawing/2014/main" id="{01471D1B-31D2-63B7-C936-EC608DC6E750}"/>
              </a:ext>
            </a:extLst>
          </p:cNvPr>
          <p:cNvPicPr>
            <a:picLocks noChangeAspect="1"/>
          </p:cNvPicPr>
          <p:nvPr/>
        </p:nvPicPr>
        <p:blipFill>
          <a:blip r:embed="rId6"/>
          <a:stretch>
            <a:fillRect/>
          </a:stretch>
        </p:blipFill>
        <p:spPr>
          <a:xfrm>
            <a:off x="4278960" y="1847365"/>
            <a:ext cx="1827138" cy="1155396"/>
          </a:xfrm>
          <a:prstGeom prst="rect">
            <a:avLst/>
          </a:prstGeom>
        </p:spPr>
      </p:pic>
      <p:pic>
        <p:nvPicPr>
          <p:cNvPr id="15" name="Picture 14">
            <a:extLst>
              <a:ext uri="{FF2B5EF4-FFF2-40B4-BE49-F238E27FC236}">
                <a16:creationId xmlns:a16="http://schemas.microsoft.com/office/drawing/2014/main" id="{FF83D88D-5103-7DB2-732B-308F1ACA3D88}"/>
              </a:ext>
            </a:extLst>
          </p:cNvPr>
          <p:cNvPicPr>
            <a:picLocks noChangeAspect="1"/>
          </p:cNvPicPr>
          <p:nvPr/>
        </p:nvPicPr>
        <p:blipFill>
          <a:blip r:embed="rId7"/>
          <a:stretch>
            <a:fillRect/>
          </a:stretch>
        </p:blipFill>
        <p:spPr>
          <a:xfrm>
            <a:off x="4278960" y="3383540"/>
            <a:ext cx="1827139" cy="1155397"/>
          </a:xfrm>
          <a:prstGeom prst="rect">
            <a:avLst/>
          </a:prstGeom>
        </p:spPr>
      </p:pic>
      <p:sp>
        <p:nvSpPr>
          <p:cNvPr id="17" name="TextBox 16">
            <a:extLst>
              <a:ext uri="{FF2B5EF4-FFF2-40B4-BE49-F238E27FC236}">
                <a16:creationId xmlns:a16="http://schemas.microsoft.com/office/drawing/2014/main" id="{8F8648DF-175E-1733-6C5A-146C012ED34B}"/>
              </a:ext>
            </a:extLst>
          </p:cNvPr>
          <p:cNvSpPr txBox="1"/>
          <p:nvPr/>
        </p:nvSpPr>
        <p:spPr>
          <a:xfrm>
            <a:off x="5095568" y="3746090"/>
            <a:ext cx="3746090" cy="954107"/>
          </a:xfrm>
          <a:prstGeom prst="rect">
            <a:avLst/>
          </a:prstGeom>
          <a:noFill/>
        </p:spPr>
        <p:txBody>
          <a:bodyPr wrap="square" rtlCol="0">
            <a:spAutoFit/>
          </a:bodyPr>
          <a:lstStyle/>
          <a:p>
            <a:r>
              <a:rPr lang="en-US" dirty="0">
                <a:solidFill>
                  <a:schemeClr val="bg2"/>
                </a:solidFill>
                <a:latin typeface="Rowdies" panose="020B0604020202020204" charset="0"/>
              </a:rPr>
              <a:t>In fact the world economic forum states that 70% of gen-z have a strong feeling of empathy regarding the environmental crisis</a:t>
            </a:r>
          </a:p>
        </p:txBody>
      </p:sp>
      <p:pic>
        <p:nvPicPr>
          <p:cNvPr id="16" name="Screen Recording 2024-09-29 130649">
            <a:hlinkClick r:id="" action="ppaction://media"/>
            <a:extLst>
              <a:ext uri="{FF2B5EF4-FFF2-40B4-BE49-F238E27FC236}">
                <a16:creationId xmlns:a16="http://schemas.microsoft.com/office/drawing/2014/main" id="{B6A455BB-376B-D331-0A0C-62293FB0F0F2}"/>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78581" y="1727420"/>
            <a:ext cx="4200379" cy="2305525"/>
          </a:xfrm>
          <a:prstGeom prst="rect">
            <a:avLst/>
          </a:prstGeom>
        </p:spPr>
      </p:pic>
    </p:spTree>
    <p:extLst>
      <p:ext uri="{BB962C8B-B14F-4D97-AF65-F5344CB8AC3E}">
        <p14:creationId xmlns:p14="http://schemas.microsoft.com/office/powerpoint/2010/main" val="1457412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31"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 calcmode="lin" valueType="num">
                                      <p:cBhvr>
                                        <p:cTn id="18" dur="1000" fill="hold"/>
                                        <p:tgtEl>
                                          <p:spTgt spid="17"/>
                                        </p:tgtEl>
                                        <p:attrNameLst>
                                          <p:attrName>ppt_w</p:attrName>
                                        </p:attrNameLst>
                                      </p:cBhvr>
                                      <p:tavLst>
                                        <p:tav tm="0">
                                          <p:val>
                                            <p:fltVal val="0"/>
                                          </p:val>
                                        </p:tav>
                                        <p:tav tm="100000">
                                          <p:val>
                                            <p:strVal val="#ppt_w"/>
                                          </p:val>
                                        </p:tav>
                                      </p:tavLst>
                                    </p:anim>
                                    <p:anim calcmode="lin" valueType="num">
                                      <p:cBhvr>
                                        <p:cTn id="19" dur="1000" fill="hold"/>
                                        <p:tgtEl>
                                          <p:spTgt spid="17"/>
                                        </p:tgtEl>
                                        <p:attrNameLst>
                                          <p:attrName>ppt_h</p:attrName>
                                        </p:attrNameLst>
                                      </p:cBhvr>
                                      <p:tavLst>
                                        <p:tav tm="0">
                                          <p:val>
                                            <p:fltVal val="0"/>
                                          </p:val>
                                        </p:tav>
                                        <p:tav tm="100000">
                                          <p:val>
                                            <p:strVal val="#ppt_h"/>
                                          </p:val>
                                        </p:tav>
                                      </p:tavLst>
                                    </p:anim>
                                    <p:anim calcmode="lin" valueType="num">
                                      <p:cBhvr>
                                        <p:cTn id="20" dur="1000" fill="hold"/>
                                        <p:tgtEl>
                                          <p:spTgt spid="17"/>
                                        </p:tgtEl>
                                        <p:attrNameLst>
                                          <p:attrName>style.rotation</p:attrName>
                                        </p:attrNameLst>
                                      </p:cBhvr>
                                      <p:tavLst>
                                        <p:tav tm="0">
                                          <p:val>
                                            <p:fltVal val="90"/>
                                          </p:val>
                                        </p:tav>
                                        <p:tav tm="100000">
                                          <p:val>
                                            <p:fltVal val="0"/>
                                          </p:val>
                                        </p:tav>
                                      </p:tavLst>
                                    </p:anim>
                                    <p:animEffect transition="in" filter="fade">
                                      <p:cBhvr>
                                        <p:cTn id="21" dur="10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xit" presetSubtype="0" fill="hold" grpId="0" nodeType="withEffect">
                                  <p:stCondLst>
                                    <p:cond delay="0"/>
                                  </p:stCondLst>
                                  <p:childTnLst>
                                    <p:animEffect transition="out" filter="fade">
                                      <p:cBhvr>
                                        <p:cTn id="28" dur="500"/>
                                        <p:tgtEl>
                                          <p:spTgt spid="2">
                                            <p:txEl>
                                              <p:pRg st="0" end="0"/>
                                            </p:txEl>
                                          </p:spTgt>
                                        </p:tgtEl>
                                      </p:cBhvr>
                                    </p:animEffect>
                                    <p:set>
                                      <p:cBhvr>
                                        <p:cTn id="29" dur="1" fill="hold">
                                          <p:stCondLst>
                                            <p:cond delay="499"/>
                                          </p:stCondLst>
                                        </p:cTn>
                                        <p:tgtEl>
                                          <p:spTgt spid="2">
                                            <p:txEl>
                                              <p:pRg st="0" end="0"/>
                                            </p:txEl>
                                          </p:spTgt>
                                        </p:tgtEl>
                                        <p:attrNameLst>
                                          <p:attrName>style.visibility</p:attrName>
                                        </p:attrNameLst>
                                      </p:cBhvr>
                                      <p:to>
                                        <p:strVal val="hidden"/>
                                      </p:to>
                                    </p:set>
                                  </p:childTnLst>
                                </p:cTn>
                              </p:par>
                              <p:par>
                                <p:cTn id="30" presetID="31" presetClass="exit" presetSubtype="0" fill="hold" grpId="1" nodeType="withEffect">
                                  <p:stCondLst>
                                    <p:cond delay="0"/>
                                  </p:stCondLst>
                                  <p:childTnLst>
                                    <p:anim calcmode="lin" valueType="num">
                                      <p:cBhvr>
                                        <p:cTn id="31" dur="1000"/>
                                        <p:tgtEl>
                                          <p:spTgt spid="17"/>
                                        </p:tgtEl>
                                        <p:attrNameLst>
                                          <p:attrName>ppt_w</p:attrName>
                                        </p:attrNameLst>
                                      </p:cBhvr>
                                      <p:tavLst>
                                        <p:tav tm="0">
                                          <p:val>
                                            <p:strVal val="ppt_w"/>
                                          </p:val>
                                        </p:tav>
                                        <p:tav tm="100000">
                                          <p:val>
                                            <p:fltVal val="0"/>
                                          </p:val>
                                        </p:tav>
                                      </p:tavLst>
                                    </p:anim>
                                    <p:anim calcmode="lin" valueType="num">
                                      <p:cBhvr>
                                        <p:cTn id="32" dur="1000"/>
                                        <p:tgtEl>
                                          <p:spTgt spid="17"/>
                                        </p:tgtEl>
                                        <p:attrNameLst>
                                          <p:attrName>ppt_h</p:attrName>
                                        </p:attrNameLst>
                                      </p:cBhvr>
                                      <p:tavLst>
                                        <p:tav tm="0">
                                          <p:val>
                                            <p:strVal val="ppt_h"/>
                                          </p:val>
                                        </p:tav>
                                        <p:tav tm="100000">
                                          <p:val>
                                            <p:fltVal val="0"/>
                                          </p:val>
                                        </p:tav>
                                      </p:tavLst>
                                    </p:anim>
                                    <p:anim calcmode="lin" valueType="num">
                                      <p:cBhvr>
                                        <p:cTn id="33" dur="1000"/>
                                        <p:tgtEl>
                                          <p:spTgt spid="17"/>
                                        </p:tgtEl>
                                        <p:attrNameLst>
                                          <p:attrName>style.rotation</p:attrName>
                                        </p:attrNameLst>
                                      </p:cBhvr>
                                      <p:tavLst>
                                        <p:tav tm="0">
                                          <p:val>
                                            <p:fltVal val="0"/>
                                          </p:val>
                                        </p:tav>
                                        <p:tav tm="100000">
                                          <p:val>
                                            <p:fltVal val="90"/>
                                          </p:val>
                                        </p:tav>
                                      </p:tavLst>
                                    </p:anim>
                                    <p:animEffect transition="out" filter="fade">
                                      <p:cBhvr>
                                        <p:cTn id="34" dur="1000"/>
                                        <p:tgtEl>
                                          <p:spTgt spid="17"/>
                                        </p:tgtEl>
                                      </p:cBhvr>
                                    </p:animEffect>
                                    <p:set>
                                      <p:cBhvr>
                                        <p:cTn id="35" dur="1" fill="hold">
                                          <p:stCondLst>
                                            <p:cond delay="999"/>
                                          </p:stCondLst>
                                        </p:cTn>
                                        <p:tgtEl>
                                          <p:spTgt spid="17"/>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0" end="0"/>
                                            </p:txEl>
                                          </p:spTgt>
                                        </p:tgtEl>
                                        <p:attrNameLst>
                                          <p:attrName>style.visibility</p:attrName>
                                        </p:attrNameLst>
                                      </p:cBhvr>
                                      <p:to>
                                        <p:strVal val="visible"/>
                                      </p:to>
                                    </p:set>
                                    <p:animEffect transition="in" filter="fade">
                                      <p:cBhvr>
                                        <p:cTn id="40" dur="500"/>
                                        <p:tgtEl>
                                          <p:spTgt spid="3">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additive="base">
                                        <p:cTn id="45" dur="500" fill="hold"/>
                                        <p:tgtEl>
                                          <p:spTgt spid="5"/>
                                        </p:tgtEl>
                                        <p:attrNameLst>
                                          <p:attrName>ppt_x</p:attrName>
                                        </p:attrNameLst>
                                      </p:cBhvr>
                                      <p:tavLst>
                                        <p:tav tm="0">
                                          <p:val>
                                            <p:strVal val="#ppt_x"/>
                                          </p:val>
                                        </p:tav>
                                        <p:tav tm="100000">
                                          <p:val>
                                            <p:strVal val="#ppt_x"/>
                                          </p:val>
                                        </p:tav>
                                      </p:tavLst>
                                    </p:anim>
                                    <p:anim calcmode="lin" valueType="num">
                                      <p:cBhvr additive="base">
                                        <p:cTn id="4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anim calcmode="lin" valueType="num">
                                      <p:cBhvr>
                                        <p:cTn id="52" dur="500" fill="hold"/>
                                        <p:tgtEl>
                                          <p:spTgt spid="16"/>
                                        </p:tgtEl>
                                        <p:attrNameLst>
                                          <p:attrName>ppt_x</p:attrName>
                                        </p:attrNameLst>
                                      </p:cBhvr>
                                      <p:tavLst>
                                        <p:tav tm="0">
                                          <p:val>
                                            <p:strVal val="#ppt_x"/>
                                          </p:val>
                                        </p:tav>
                                        <p:tav tm="100000">
                                          <p:val>
                                            <p:strVal val="#ppt_x"/>
                                          </p:val>
                                        </p:tav>
                                      </p:tavLst>
                                    </p:anim>
                                    <p:anim calcmode="lin" valueType="num">
                                      <p:cBhvr>
                                        <p:cTn id="53" dur="5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6" presetClass="emph" presetSubtype="0" fill="hold" nodeType="clickEffect">
                                  <p:stCondLst>
                                    <p:cond delay="0"/>
                                  </p:stCondLst>
                                  <p:childTnLst>
                                    <p:animScale>
                                      <p:cBhvr>
                                        <p:cTn id="57" dur="1000" fill="hold"/>
                                        <p:tgtEl>
                                          <p:spTgt spid="16"/>
                                        </p:tgtEl>
                                      </p:cBhvr>
                                      <p:by x="50000" y="50000"/>
                                    </p:animScale>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grpId="0" nodeType="clickEffect">
                                  <p:stCondLst>
                                    <p:cond delay="0"/>
                                  </p:stCondLst>
                                  <p:childTnLst>
                                    <p:set>
                                      <p:cBhvr>
                                        <p:cTn id="61" dur="1" fill="hold">
                                          <p:stCondLst>
                                            <p:cond delay="0"/>
                                          </p:stCondLst>
                                        </p:cTn>
                                        <p:tgtEl>
                                          <p:spTgt spid="6"/>
                                        </p:tgtEl>
                                        <p:attrNameLst>
                                          <p:attrName>style.visibility</p:attrName>
                                        </p:attrNameLst>
                                      </p:cBhvr>
                                      <p:to>
                                        <p:strVal val="visible"/>
                                      </p:to>
                                    </p:set>
                                    <p:anim calcmode="lin" valueType="num">
                                      <p:cBhvr additive="base">
                                        <p:cTn id="62" dur="500" fill="hold"/>
                                        <p:tgtEl>
                                          <p:spTgt spid="6"/>
                                        </p:tgtEl>
                                        <p:attrNameLst>
                                          <p:attrName>ppt_x</p:attrName>
                                        </p:attrNameLst>
                                      </p:cBhvr>
                                      <p:tavLst>
                                        <p:tav tm="0">
                                          <p:val>
                                            <p:strVal val="#ppt_x"/>
                                          </p:val>
                                        </p:tav>
                                        <p:tav tm="100000">
                                          <p:val>
                                            <p:strVal val="#ppt_x"/>
                                          </p:val>
                                        </p:tav>
                                      </p:tavLst>
                                    </p:anim>
                                    <p:anim calcmode="lin" valueType="num">
                                      <p:cBhvr additive="base">
                                        <p:cTn id="63" dur="500" fill="hold"/>
                                        <p:tgtEl>
                                          <p:spTgt spid="6"/>
                                        </p:tgtEl>
                                        <p:attrNameLst>
                                          <p:attrName>ppt_y</p:attrName>
                                        </p:attrNameLst>
                                      </p:cBhvr>
                                      <p:tavLst>
                                        <p:tav tm="0">
                                          <p:val>
                                            <p:strVal val="1+#ppt_h/2"/>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fade">
                                      <p:cBhvr>
                                        <p:cTn id="66" dur="1000"/>
                                        <p:tgtEl>
                                          <p:spTgt spid="13"/>
                                        </p:tgtEl>
                                      </p:cBhvr>
                                    </p:animEffect>
                                    <p:anim calcmode="lin" valueType="num">
                                      <p:cBhvr>
                                        <p:cTn id="67" dur="1000" fill="hold"/>
                                        <p:tgtEl>
                                          <p:spTgt spid="13"/>
                                        </p:tgtEl>
                                        <p:attrNameLst>
                                          <p:attrName>ppt_x</p:attrName>
                                        </p:attrNameLst>
                                      </p:cBhvr>
                                      <p:tavLst>
                                        <p:tav tm="0">
                                          <p:val>
                                            <p:strVal val="#ppt_x"/>
                                          </p:val>
                                        </p:tav>
                                        <p:tav tm="100000">
                                          <p:val>
                                            <p:strVal val="#ppt_x"/>
                                          </p:val>
                                        </p:tav>
                                      </p:tavLst>
                                    </p:anim>
                                    <p:anim calcmode="lin" valueType="num">
                                      <p:cBhvr>
                                        <p:cTn id="68"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6" presetClass="emph" presetSubtype="0" fill="hold" nodeType="clickEffect">
                                  <p:stCondLst>
                                    <p:cond delay="0"/>
                                  </p:stCondLst>
                                  <p:childTnLst>
                                    <p:animScale>
                                      <p:cBhvr>
                                        <p:cTn id="72" dur="1000" fill="hold"/>
                                        <p:tgtEl>
                                          <p:spTgt spid="13"/>
                                        </p:tgtEl>
                                      </p:cBhvr>
                                      <p:by x="150000" y="150000"/>
                                    </p:animScale>
                                  </p:childTnLst>
                                </p:cTn>
                              </p:par>
                              <p:par>
                                <p:cTn id="73" presetID="42" presetClass="entr" presetSubtype="0" fill="hold" nodeType="withEffect">
                                  <p:stCondLst>
                                    <p:cond delay="0"/>
                                  </p:stCondLst>
                                  <p:childTnLst>
                                    <p:set>
                                      <p:cBhvr>
                                        <p:cTn id="74" dur="1" fill="hold">
                                          <p:stCondLst>
                                            <p:cond delay="0"/>
                                          </p:stCondLst>
                                        </p:cTn>
                                        <p:tgtEl>
                                          <p:spTgt spid="9"/>
                                        </p:tgtEl>
                                        <p:attrNameLst>
                                          <p:attrName>style.visibility</p:attrName>
                                        </p:attrNameLst>
                                      </p:cBhvr>
                                      <p:to>
                                        <p:strVal val="visible"/>
                                      </p:to>
                                    </p:set>
                                    <p:animEffect transition="in" filter="fade">
                                      <p:cBhvr>
                                        <p:cTn id="75" dur="1000"/>
                                        <p:tgtEl>
                                          <p:spTgt spid="9"/>
                                        </p:tgtEl>
                                      </p:cBhvr>
                                    </p:animEffect>
                                    <p:anim calcmode="lin" valueType="num">
                                      <p:cBhvr>
                                        <p:cTn id="76" dur="1000" fill="hold"/>
                                        <p:tgtEl>
                                          <p:spTgt spid="9"/>
                                        </p:tgtEl>
                                        <p:attrNameLst>
                                          <p:attrName>ppt_x</p:attrName>
                                        </p:attrNameLst>
                                      </p:cBhvr>
                                      <p:tavLst>
                                        <p:tav tm="0">
                                          <p:val>
                                            <p:strVal val="#ppt_x"/>
                                          </p:val>
                                        </p:tav>
                                        <p:tav tm="100000">
                                          <p:val>
                                            <p:strVal val="#ppt_x"/>
                                          </p:val>
                                        </p:tav>
                                      </p:tavLst>
                                    </p:anim>
                                    <p:anim calcmode="lin" valueType="num">
                                      <p:cBhvr>
                                        <p:cTn id="7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6" presetClass="emph" presetSubtype="0" fill="hold" nodeType="clickEffect">
                                  <p:stCondLst>
                                    <p:cond delay="0"/>
                                  </p:stCondLst>
                                  <p:childTnLst>
                                    <p:animScale>
                                      <p:cBhvr>
                                        <p:cTn id="81" dur="1000" fill="hold"/>
                                        <p:tgtEl>
                                          <p:spTgt spid="9"/>
                                        </p:tgtEl>
                                      </p:cBhvr>
                                      <p:by x="150000" y="150000"/>
                                    </p:animScale>
                                  </p:childTnLst>
                                </p:cTn>
                              </p:par>
                              <p:par>
                                <p:cTn id="82" presetID="42" presetClass="entr" presetSubtype="0" fill="hold" nodeType="withEffect">
                                  <p:stCondLst>
                                    <p:cond delay="0"/>
                                  </p:stCondLst>
                                  <p:childTnLst>
                                    <p:set>
                                      <p:cBhvr>
                                        <p:cTn id="83" dur="1" fill="hold">
                                          <p:stCondLst>
                                            <p:cond delay="0"/>
                                          </p:stCondLst>
                                        </p:cTn>
                                        <p:tgtEl>
                                          <p:spTgt spid="15"/>
                                        </p:tgtEl>
                                        <p:attrNameLst>
                                          <p:attrName>style.visibility</p:attrName>
                                        </p:attrNameLst>
                                      </p:cBhvr>
                                      <p:to>
                                        <p:strVal val="visible"/>
                                      </p:to>
                                    </p:set>
                                    <p:animEffect transition="in" filter="fade">
                                      <p:cBhvr>
                                        <p:cTn id="84" dur="1000"/>
                                        <p:tgtEl>
                                          <p:spTgt spid="15"/>
                                        </p:tgtEl>
                                      </p:cBhvr>
                                    </p:animEffect>
                                    <p:anim calcmode="lin" valueType="num">
                                      <p:cBhvr>
                                        <p:cTn id="85" dur="1000" fill="hold"/>
                                        <p:tgtEl>
                                          <p:spTgt spid="15"/>
                                        </p:tgtEl>
                                        <p:attrNameLst>
                                          <p:attrName>ppt_x</p:attrName>
                                        </p:attrNameLst>
                                      </p:cBhvr>
                                      <p:tavLst>
                                        <p:tav tm="0">
                                          <p:val>
                                            <p:strVal val="#ppt_x"/>
                                          </p:val>
                                        </p:tav>
                                        <p:tav tm="100000">
                                          <p:val>
                                            <p:strVal val="#ppt_x"/>
                                          </p:val>
                                        </p:tav>
                                      </p:tavLst>
                                    </p:anim>
                                    <p:anim calcmode="lin" valueType="num">
                                      <p:cBhvr>
                                        <p:cTn id="8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6" presetClass="emph" presetSubtype="0" fill="hold" nodeType="clickEffect">
                                  <p:stCondLst>
                                    <p:cond delay="0"/>
                                  </p:stCondLst>
                                  <p:childTnLst>
                                    <p:animScale>
                                      <p:cBhvr>
                                        <p:cTn id="90" dur="1000" fill="hold"/>
                                        <p:tgtEl>
                                          <p:spTgt spid="15"/>
                                        </p:tgtEl>
                                      </p:cBhvr>
                                      <p:by x="150000" y="150000"/>
                                    </p:animScale>
                                  </p:childTnLst>
                                </p:cTn>
                              </p:par>
                              <p:par>
                                <p:cTn id="91" presetID="42" presetClass="entr" presetSubtype="0" fill="hold" nodeType="withEffect">
                                  <p:stCondLst>
                                    <p:cond delay="0"/>
                                  </p:stCondLst>
                                  <p:childTnLst>
                                    <p:set>
                                      <p:cBhvr>
                                        <p:cTn id="92" dur="1" fill="hold">
                                          <p:stCondLst>
                                            <p:cond delay="0"/>
                                          </p:stCondLst>
                                        </p:cTn>
                                        <p:tgtEl>
                                          <p:spTgt spid="11"/>
                                        </p:tgtEl>
                                        <p:attrNameLst>
                                          <p:attrName>style.visibility</p:attrName>
                                        </p:attrNameLst>
                                      </p:cBhvr>
                                      <p:to>
                                        <p:strVal val="visible"/>
                                      </p:to>
                                    </p:set>
                                    <p:animEffect transition="in" filter="fade">
                                      <p:cBhvr>
                                        <p:cTn id="93" dur="1000"/>
                                        <p:tgtEl>
                                          <p:spTgt spid="11"/>
                                        </p:tgtEl>
                                      </p:cBhvr>
                                    </p:animEffect>
                                    <p:anim calcmode="lin" valueType="num">
                                      <p:cBhvr>
                                        <p:cTn id="94" dur="1000" fill="hold"/>
                                        <p:tgtEl>
                                          <p:spTgt spid="11"/>
                                        </p:tgtEl>
                                        <p:attrNameLst>
                                          <p:attrName>ppt_x</p:attrName>
                                        </p:attrNameLst>
                                      </p:cBhvr>
                                      <p:tavLst>
                                        <p:tav tm="0">
                                          <p:val>
                                            <p:strVal val="#ppt_x"/>
                                          </p:val>
                                        </p:tav>
                                        <p:tav tm="100000">
                                          <p:val>
                                            <p:strVal val="#ppt_x"/>
                                          </p:val>
                                        </p:tav>
                                      </p:tavLst>
                                    </p:anim>
                                    <p:anim calcmode="lin" valueType="num">
                                      <p:cBhvr>
                                        <p:cTn id="9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6" presetClass="emph" presetSubtype="0" fill="hold" nodeType="clickEffect">
                                  <p:stCondLst>
                                    <p:cond delay="0"/>
                                  </p:stCondLst>
                                  <p:childTnLst>
                                    <p:animScale>
                                      <p:cBhvr>
                                        <p:cTn id="99" dur="1000" fill="hold"/>
                                        <p:tgtEl>
                                          <p:spTgt spid="11"/>
                                        </p:tgtEl>
                                      </p:cBhvr>
                                      <p:by x="150000" y="150000"/>
                                    </p:animScale>
                                  </p:childTnLst>
                                </p:cTn>
                              </p:par>
                            </p:childTnLst>
                          </p:cTn>
                        </p:par>
                      </p:childTnLst>
                    </p:cTn>
                  </p:par>
                  <p:par>
                    <p:cTn id="100" fill="hold">
                      <p:stCondLst>
                        <p:cond delay="indefinite"/>
                      </p:stCondLst>
                      <p:childTnLst>
                        <p:par>
                          <p:cTn id="101" fill="hold">
                            <p:stCondLst>
                              <p:cond delay="0"/>
                            </p:stCondLst>
                            <p:childTnLst>
                              <p:par>
                                <p:cTn id="102" presetID="10" presetClass="exit" presetSubtype="0" fill="hold" grpId="1" nodeType="clickEffect">
                                  <p:stCondLst>
                                    <p:cond delay="0"/>
                                  </p:stCondLst>
                                  <p:childTnLst>
                                    <p:animEffect transition="out" filter="fade">
                                      <p:cBhvr>
                                        <p:cTn id="103" dur="500"/>
                                        <p:tgtEl>
                                          <p:spTgt spid="5"/>
                                        </p:tgtEl>
                                      </p:cBhvr>
                                    </p:animEffect>
                                    <p:set>
                                      <p:cBhvr>
                                        <p:cTn id="104" dur="1" fill="hold">
                                          <p:stCondLst>
                                            <p:cond delay="499"/>
                                          </p:stCondLst>
                                        </p:cTn>
                                        <p:tgtEl>
                                          <p:spTgt spid="5"/>
                                        </p:tgtEl>
                                        <p:attrNameLst>
                                          <p:attrName>style.visibility</p:attrName>
                                        </p:attrNameLst>
                                      </p:cBhvr>
                                      <p:to>
                                        <p:strVal val="hidden"/>
                                      </p:to>
                                    </p:set>
                                  </p:childTnLst>
                                </p:cTn>
                              </p:par>
                            </p:childTnLst>
                          </p:cTn>
                        </p:par>
                      </p:childTnLst>
                    </p:cTn>
                  </p:par>
                  <p:par>
                    <p:cTn id="105" fill="hold">
                      <p:stCondLst>
                        <p:cond delay="indefinite"/>
                      </p:stCondLst>
                      <p:childTnLst>
                        <p:par>
                          <p:cTn id="106" fill="hold">
                            <p:stCondLst>
                              <p:cond delay="0"/>
                            </p:stCondLst>
                            <p:childTnLst>
                              <p:par>
                                <p:cTn id="107" presetID="10" presetClass="exit" presetSubtype="0" fill="hold" grpId="1" nodeType="clickEffect">
                                  <p:stCondLst>
                                    <p:cond delay="0"/>
                                  </p:stCondLst>
                                  <p:childTnLst>
                                    <p:animEffect transition="out" filter="fade">
                                      <p:cBhvr>
                                        <p:cTn id="108" dur="500"/>
                                        <p:tgtEl>
                                          <p:spTgt spid="6"/>
                                        </p:tgtEl>
                                      </p:cBhvr>
                                    </p:animEffect>
                                    <p:set>
                                      <p:cBhvr>
                                        <p:cTn id="109" dur="1" fill="hold">
                                          <p:stCondLst>
                                            <p:cond delay="499"/>
                                          </p:stCondLst>
                                        </p:cTn>
                                        <p:tgtEl>
                                          <p:spTgt spid="6"/>
                                        </p:tgtEl>
                                        <p:attrNameLst>
                                          <p:attrName>style.visibility</p:attrName>
                                        </p:attrNameLst>
                                      </p:cBhvr>
                                      <p:to>
                                        <p:strVal val="hidden"/>
                                      </p:to>
                                    </p:set>
                                  </p:childTnLst>
                                </p:cTn>
                              </p:par>
                              <p:par>
                                <p:cTn id="110" presetID="10" presetClass="exit" presetSubtype="0" fill="hold" nodeType="withEffect">
                                  <p:stCondLst>
                                    <p:cond delay="0"/>
                                  </p:stCondLst>
                                  <p:childTnLst>
                                    <p:animEffect transition="out" filter="fade">
                                      <p:cBhvr>
                                        <p:cTn id="111" dur="500"/>
                                        <p:tgtEl>
                                          <p:spTgt spid="13"/>
                                        </p:tgtEl>
                                      </p:cBhvr>
                                    </p:animEffect>
                                    <p:set>
                                      <p:cBhvr>
                                        <p:cTn id="112" dur="1" fill="hold">
                                          <p:stCondLst>
                                            <p:cond delay="499"/>
                                          </p:stCondLst>
                                        </p:cTn>
                                        <p:tgtEl>
                                          <p:spTgt spid="13"/>
                                        </p:tgtEl>
                                        <p:attrNameLst>
                                          <p:attrName>style.visibility</p:attrName>
                                        </p:attrNameLst>
                                      </p:cBhvr>
                                      <p:to>
                                        <p:strVal val="hidden"/>
                                      </p:to>
                                    </p:set>
                                  </p:childTnLst>
                                </p:cTn>
                              </p:par>
                              <p:par>
                                <p:cTn id="113" presetID="10" presetClass="exit" presetSubtype="0" fill="hold" nodeType="withEffect">
                                  <p:stCondLst>
                                    <p:cond delay="0"/>
                                  </p:stCondLst>
                                  <p:childTnLst>
                                    <p:animEffect transition="out" filter="fade">
                                      <p:cBhvr>
                                        <p:cTn id="114" dur="500"/>
                                        <p:tgtEl>
                                          <p:spTgt spid="11"/>
                                        </p:tgtEl>
                                      </p:cBhvr>
                                    </p:animEffect>
                                    <p:set>
                                      <p:cBhvr>
                                        <p:cTn id="115" dur="1" fill="hold">
                                          <p:stCondLst>
                                            <p:cond delay="499"/>
                                          </p:stCondLst>
                                        </p:cTn>
                                        <p:tgtEl>
                                          <p:spTgt spid="11"/>
                                        </p:tgtEl>
                                        <p:attrNameLst>
                                          <p:attrName>style.visibility</p:attrName>
                                        </p:attrNameLst>
                                      </p:cBhvr>
                                      <p:to>
                                        <p:strVal val="hidden"/>
                                      </p:to>
                                    </p:set>
                                  </p:childTnLst>
                                </p:cTn>
                              </p:par>
                              <p:par>
                                <p:cTn id="116" presetID="10" presetClass="exit" presetSubtype="0" fill="hold" nodeType="withEffect">
                                  <p:stCondLst>
                                    <p:cond delay="0"/>
                                  </p:stCondLst>
                                  <p:childTnLst>
                                    <p:animEffect transition="out" filter="fade">
                                      <p:cBhvr>
                                        <p:cTn id="117" dur="500"/>
                                        <p:tgtEl>
                                          <p:spTgt spid="15"/>
                                        </p:tgtEl>
                                      </p:cBhvr>
                                    </p:animEffect>
                                    <p:set>
                                      <p:cBhvr>
                                        <p:cTn id="118" dur="1" fill="hold">
                                          <p:stCondLst>
                                            <p:cond delay="499"/>
                                          </p:stCondLst>
                                        </p:cTn>
                                        <p:tgtEl>
                                          <p:spTgt spid="15"/>
                                        </p:tgtEl>
                                        <p:attrNameLst>
                                          <p:attrName>style.visibility</p:attrName>
                                        </p:attrNameLst>
                                      </p:cBhvr>
                                      <p:to>
                                        <p:strVal val="hidden"/>
                                      </p:to>
                                    </p:set>
                                  </p:childTnLst>
                                </p:cTn>
                              </p:par>
                              <p:par>
                                <p:cTn id="119" presetID="10" presetClass="exit" presetSubtype="0" fill="hold" nodeType="withEffect">
                                  <p:stCondLst>
                                    <p:cond delay="0"/>
                                  </p:stCondLst>
                                  <p:childTnLst>
                                    <p:animEffect transition="out" filter="fade">
                                      <p:cBhvr>
                                        <p:cTn id="120" dur="500"/>
                                        <p:tgtEl>
                                          <p:spTgt spid="9"/>
                                        </p:tgtEl>
                                      </p:cBhvr>
                                    </p:animEffect>
                                    <p:set>
                                      <p:cBhvr>
                                        <p:cTn id="121" dur="1" fill="hold">
                                          <p:stCondLst>
                                            <p:cond delay="499"/>
                                          </p:stCondLst>
                                        </p:cTn>
                                        <p:tgtEl>
                                          <p:spTgt spid="9"/>
                                        </p:tgtEl>
                                        <p:attrNameLst>
                                          <p:attrName>style.visibility</p:attrName>
                                        </p:attrNameLst>
                                      </p:cBhvr>
                                      <p:to>
                                        <p:strVal val="hidden"/>
                                      </p:to>
                                    </p:set>
                                  </p:childTnLst>
                                </p:cTn>
                              </p:par>
                              <p:par>
                                <p:cTn id="122" presetID="10" presetClass="exit" presetSubtype="0" fill="hold" nodeType="withEffect">
                                  <p:stCondLst>
                                    <p:cond delay="0"/>
                                  </p:stCondLst>
                                  <p:childTnLst>
                                    <p:animEffect transition="out" filter="fade">
                                      <p:cBhvr>
                                        <p:cTn id="123" dur="500"/>
                                        <p:tgtEl>
                                          <p:spTgt spid="16"/>
                                        </p:tgtEl>
                                      </p:cBhvr>
                                    </p:animEffect>
                                    <p:set>
                                      <p:cBhvr>
                                        <p:cTn id="124" dur="1" fill="hold">
                                          <p:stCondLst>
                                            <p:cond delay="499"/>
                                          </p:stCondLst>
                                        </p:cTn>
                                        <p:tgtEl>
                                          <p:spTgt spid="16"/>
                                        </p:tgtEl>
                                        <p:attrNameLst>
                                          <p:attrName>style.visibility</p:attrName>
                                        </p:attrNameLst>
                                      </p:cBhvr>
                                      <p:to>
                                        <p:strVal val="hidden"/>
                                      </p:to>
                                    </p:set>
                                    <p:cmd type="call" cmd="stop">
                                      <p:cBhvr>
                                        <p:cTn id="125" dur="1">
                                          <p:stCondLst>
                                            <p:cond delay="499"/>
                                          </p:stCondLst>
                                        </p:cTn>
                                        <p:tgtEl>
                                          <p:spTgt spid="16"/>
                                        </p:tgtEl>
                                      </p:cBhvr>
                                    </p:cmd>
                                  </p:childTnLst>
                                </p:cTn>
                              </p:par>
                            </p:childTnLst>
                          </p:cTn>
                        </p:par>
                      </p:childTnLst>
                    </p:cTn>
                  </p:par>
                  <p:par>
                    <p:cTn id="126" fill="hold">
                      <p:stCondLst>
                        <p:cond delay="indefinite"/>
                      </p:stCondLst>
                      <p:childTnLst>
                        <p:par>
                          <p:cTn id="127" fill="hold">
                            <p:stCondLst>
                              <p:cond delay="0"/>
                            </p:stCondLst>
                            <p:childTnLst>
                              <p:par>
                                <p:cTn id="128" presetID="10" presetClass="exit" presetSubtype="0" fill="hold" grpId="0" nodeType="clickEffect">
                                  <p:stCondLst>
                                    <p:cond delay="0"/>
                                  </p:stCondLst>
                                  <p:childTnLst>
                                    <p:animEffect transition="out" filter="fade">
                                      <p:cBhvr>
                                        <p:cTn id="129" dur="500"/>
                                        <p:tgtEl>
                                          <p:spTgt spid="3">
                                            <p:txEl>
                                              <p:pRg st="0" end="0"/>
                                            </p:txEl>
                                          </p:spTgt>
                                        </p:tgtEl>
                                      </p:cBhvr>
                                    </p:animEffect>
                                    <p:set>
                                      <p:cBhvr>
                                        <p:cTn id="130"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1" fill="hold" display="0">
                  <p:stCondLst>
                    <p:cond delay="indefinite"/>
                  </p:stCondLst>
                </p:cTn>
                <p:tgtEl>
                  <p:spTgt spid="16"/>
                </p:tgtEl>
              </p:cMediaNode>
            </p:video>
          </p:childTnLst>
        </p:cTn>
      </p:par>
    </p:tnLst>
    <p:bldLst>
      <p:bldP spid="7" grpId="0"/>
      <p:bldP spid="7" grpId="1"/>
      <p:bldP spid="2" grpId="0" build="allAtOnce"/>
      <p:bldP spid="3" grpId="0" build="allAtOnce"/>
      <p:bldP spid="5" grpId="0"/>
      <p:bldP spid="5" grpId="1"/>
      <p:bldP spid="6" grpId="0"/>
      <p:bldP spid="6" grpId="1"/>
      <p:bldP spid="17" grpId="0"/>
      <p:bldP spid="17"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9DD375-35E4-7883-7073-ACE1529F6EF0}"/>
              </a:ext>
            </a:extLst>
          </p:cNvPr>
          <p:cNvSpPr txBox="1"/>
          <p:nvPr/>
        </p:nvSpPr>
        <p:spPr>
          <a:xfrm>
            <a:off x="0" y="291524"/>
            <a:ext cx="9144000" cy="584775"/>
          </a:xfrm>
          <a:prstGeom prst="rect">
            <a:avLst/>
          </a:prstGeom>
          <a:noFill/>
        </p:spPr>
        <p:txBody>
          <a:bodyPr wrap="square" rtlCol="0">
            <a:spAutoFit/>
          </a:bodyPr>
          <a:lstStyle/>
          <a:p>
            <a:pPr algn="ctr"/>
            <a:r>
              <a:rPr lang="en-US" sz="3200" dirty="0">
                <a:solidFill>
                  <a:schemeClr val="bg2"/>
                </a:solidFill>
                <a:latin typeface="Rowdies" panose="020B0604020202020204" charset="0"/>
              </a:rPr>
              <a:t>Our solution</a:t>
            </a:r>
          </a:p>
        </p:txBody>
      </p:sp>
      <p:sp>
        <p:nvSpPr>
          <p:cNvPr id="3" name="TextBox 2">
            <a:extLst>
              <a:ext uri="{FF2B5EF4-FFF2-40B4-BE49-F238E27FC236}">
                <a16:creationId xmlns:a16="http://schemas.microsoft.com/office/drawing/2014/main" id="{D8B194E5-DCF3-0514-76B4-2228C800A0D9}"/>
              </a:ext>
            </a:extLst>
          </p:cNvPr>
          <p:cNvSpPr txBox="1"/>
          <p:nvPr/>
        </p:nvSpPr>
        <p:spPr>
          <a:xfrm>
            <a:off x="3842003" y="1395223"/>
            <a:ext cx="4140352" cy="1600438"/>
          </a:xfrm>
          <a:prstGeom prst="rect">
            <a:avLst/>
          </a:prstGeom>
          <a:noFill/>
        </p:spPr>
        <p:txBody>
          <a:bodyPr wrap="square" rtlCol="0">
            <a:spAutoFit/>
          </a:bodyPr>
          <a:lstStyle/>
          <a:p>
            <a:r>
              <a:rPr lang="en-US" dirty="0">
                <a:solidFill>
                  <a:schemeClr val="bg2"/>
                </a:solidFill>
                <a:latin typeface="Rowdies" panose="020B0604020202020204" charset="0"/>
              </a:rPr>
              <a:t>…We designed an app that will include not just the two aforementioned features, but also a daily feature where the user will be able to calculate his carbon emissions. This will be done through a selection system with daily actions that tracks your carbon footprint.</a:t>
            </a:r>
          </a:p>
        </p:txBody>
      </p:sp>
      <p:grpSp>
        <p:nvGrpSpPr>
          <p:cNvPr id="4" name="Google Shape;1373;p69">
            <a:extLst>
              <a:ext uri="{FF2B5EF4-FFF2-40B4-BE49-F238E27FC236}">
                <a16:creationId xmlns:a16="http://schemas.microsoft.com/office/drawing/2014/main" id="{04721DCF-C260-B690-4A83-A7F21CAEAB83}"/>
              </a:ext>
            </a:extLst>
          </p:cNvPr>
          <p:cNvGrpSpPr/>
          <p:nvPr/>
        </p:nvGrpSpPr>
        <p:grpSpPr>
          <a:xfrm>
            <a:off x="1161645" y="756390"/>
            <a:ext cx="1885468" cy="3234267"/>
            <a:chOff x="5486238" y="985800"/>
            <a:chExt cx="1885468" cy="3234267"/>
          </a:xfrm>
        </p:grpSpPr>
        <p:sp>
          <p:nvSpPr>
            <p:cNvPr id="5" name="Google Shape;1374;p69">
              <a:extLst>
                <a:ext uri="{FF2B5EF4-FFF2-40B4-BE49-F238E27FC236}">
                  <a16:creationId xmlns:a16="http://schemas.microsoft.com/office/drawing/2014/main" id="{CD38F82C-D6A1-E273-A834-E0D21EA3E82E}"/>
                </a:ext>
              </a:extLst>
            </p:cNvPr>
            <p:cNvSpPr/>
            <p:nvPr/>
          </p:nvSpPr>
          <p:spPr>
            <a:xfrm>
              <a:off x="5486238" y="985800"/>
              <a:ext cx="1885468" cy="3234267"/>
            </a:xfrm>
            <a:custGeom>
              <a:avLst/>
              <a:gdLst/>
              <a:ahLst/>
              <a:cxnLst/>
              <a:rect l="l" t="t" r="r" b="b"/>
              <a:pathLst>
                <a:path w="122294" h="207958" extrusionOk="0">
                  <a:moveTo>
                    <a:pt x="9670" y="0"/>
                  </a:moveTo>
                  <a:cubicBezTo>
                    <a:pt x="4323" y="0"/>
                    <a:pt x="0" y="4323"/>
                    <a:pt x="0" y="9670"/>
                  </a:cubicBezTo>
                  <a:lnTo>
                    <a:pt x="0" y="198288"/>
                  </a:lnTo>
                  <a:cubicBezTo>
                    <a:pt x="0" y="203634"/>
                    <a:pt x="4323" y="207957"/>
                    <a:pt x="9670" y="207957"/>
                  </a:cubicBezTo>
                  <a:lnTo>
                    <a:pt x="112624" y="207957"/>
                  </a:lnTo>
                  <a:cubicBezTo>
                    <a:pt x="117971" y="207957"/>
                    <a:pt x="122294" y="203634"/>
                    <a:pt x="122294" y="198288"/>
                  </a:cubicBezTo>
                  <a:lnTo>
                    <a:pt x="122294" y="9670"/>
                  </a:lnTo>
                  <a:cubicBezTo>
                    <a:pt x="122294" y="4323"/>
                    <a:pt x="117971" y="0"/>
                    <a:pt x="112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75;p69">
              <a:extLst>
                <a:ext uri="{FF2B5EF4-FFF2-40B4-BE49-F238E27FC236}">
                  <a16:creationId xmlns:a16="http://schemas.microsoft.com/office/drawing/2014/main" id="{95575BF4-3661-F0B6-97E6-47780C67C2E3}"/>
                </a:ext>
              </a:extLst>
            </p:cNvPr>
            <p:cNvSpPr/>
            <p:nvPr/>
          </p:nvSpPr>
          <p:spPr>
            <a:xfrm>
              <a:off x="6652587" y="1097264"/>
              <a:ext cx="78938" cy="79629"/>
            </a:xfrm>
            <a:custGeom>
              <a:avLst/>
              <a:gdLst/>
              <a:ahLst/>
              <a:cxnLst/>
              <a:rect l="l" t="t" r="r" b="b"/>
              <a:pathLst>
                <a:path w="5120" h="5120" extrusionOk="0">
                  <a:moveTo>
                    <a:pt x="2617" y="0"/>
                  </a:moveTo>
                  <a:cubicBezTo>
                    <a:pt x="1138" y="0"/>
                    <a:pt x="0" y="1138"/>
                    <a:pt x="0" y="2503"/>
                  </a:cubicBezTo>
                  <a:cubicBezTo>
                    <a:pt x="0" y="3982"/>
                    <a:pt x="1138" y="5119"/>
                    <a:pt x="2617" y="5119"/>
                  </a:cubicBezTo>
                  <a:cubicBezTo>
                    <a:pt x="3982" y="5119"/>
                    <a:pt x="5120" y="3982"/>
                    <a:pt x="5120" y="2503"/>
                  </a:cubicBezTo>
                  <a:cubicBezTo>
                    <a:pt x="5120" y="1138"/>
                    <a:pt x="3982" y="0"/>
                    <a:pt x="2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76;p69">
              <a:extLst>
                <a:ext uri="{FF2B5EF4-FFF2-40B4-BE49-F238E27FC236}">
                  <a16:creationId xmlns:a16="http://schemas.microsoft.com/office/drawing/2014/main" id="{129D4126-9B48-8DB9-D4F3-AF288B021F3E}"/>
                </a:ext>
              </a:extLst>
            </p:cNvPr>
            <p:cNvSpPr/>
            <p:nvPr/>
          </p:nvSpPr>
          <p:spPr>
            <a:xfrm>
              <a:off x="6126403" y="1097264"/>
              <a:ext cx="464807" cy="79629"/>
            </a:xfrm>
            <a:custGeom>
              <a:avLst/>
              <a:gdLst/>
              <a:ahLst/>
              <a:cxnLst/>
              <a:rect l="l" t="t" r="r" b="b"/>
              <a:pathLst>
                <a:path w="30148" h="5120" extrusionOk="0">
                  <a:moveTo>
                    <a:pt x="2617" y="0"/>
                  </a:moveTo>
                  <a:cubicBezTo>
                    <a:pt x="1139" y="0"/>
                    <a:pt x="1" y="1138"/>
                    <a:pt x="1" y="2503"/>
                  </a:cubicBezTo>
                  <a:cubicBezTo>
                    <a:pt x="1" y="3982"/>
                    <a:pt x="1139" y="5119"/>
                    <a:pt x="2617" y="5119"/>
                  </a:cubicBezTo>
                  <a:lnTo>
                    <a:pt x="27645" y="5119"/>
                  </a:lnTo>
                  <a:cubicBezTo>
                    <a:pt x="29010" y="5119"/>
                    <a:pt x="30148" y="3982"/>
                    <a:pt x="30148" y="2503"/>
                  </a:cubicBezTo>
                  <a:cubicBezTo>
                    <a:pt x="30148" y="1138"/>
                    <a:pt x="29010" y="0"/>
                    <a:pt x="276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a:extLst>
              <a:ext uri="{FF2B5EF4-FFF2-40B4-BE49-F238E27FC236}">
                <a16:creationId xmlns:a16="http://schemas.microsoft.com/office/drawing/2014/main" id="{A14FF8F0-F3C5-3151-537C-110E4C3DE5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9979" y="958535"/>
            <a:ext cx="1828800" cy="2771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4793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anim calcmode="lin" valueType="num">
                                      <p:cBhvr>
                                        <p:cTn id="11" dur="500" fill="hold"/>
                                        <p:tgtEl>
                                          <p:spTgt spid="3"/>
                                        </p:tgtEl>
                                        <p:attrNameLst>
                                          <p:attrName>ppt_x</p:attrName>
                                        </p:attrNameLst>
                                      </p:cBhvr>
                                      <p:tavLst>
                                        <p:tav tm="0">
                                          <p:val>
                                            <p:strVal val="#ppt_x"/>
                                          </p:val>
                                        </p:tav>
                                        <p:tav tm="100000">
                                          <p:val>
                                            <p:strVal val="#ppt_x"/>
                                          </p:val>
                                        </p:tav>
                                      </p:tavLst>
                                    </p:anim>
                                    <p:anim calcmode="lin" valueType="num">
                                      <p:cBhvr>
                                        <p:cTn id="12"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2">
                                            <p:txEl>
                                              <p:pRg st="0" end="0"/>
                                            </p:txEl>
                                          </p:spTgt>
                                        </p:tgtEl>
                                      </p:cBhvr>
                                    </p:animEffect>
                                    <p:set>
                                      <p:cBhvr>
                                        <p:cTn id="17" dur="1" fill="hold">
                                          <p:stCondLst>
                                            <p:cond delay="499"/>
                                          </p:stCondLst>
                                        </p:cTn>
                                        <p:tgtEl>
                                          <p:spTgt spid="2">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3F358A-60EB-F42C-A1DE-BBB0DB3E1FBD}"/>
              </a:ext>
            </a:extLst>
          </p:cNvPr>
          <p:cNvSpPr txBox="1"/>
          <p:nvPr/>
        </p:nvSpPr>
        <p:spPr>
          <a:xfrm>
            <a:off x="0" y="-987"/>
            <a:ext cx="9144000" cy="584775"/>
          </a:xfrm>
          <a:prstGeom prst="rect">
            <a:avLst/>
          </a:prstGeom>
          <a:noFill/>
        </p:spPr>
        <p:txBody>
          <a:bodyPr wrap="square" rtlCol="0">
            <a:spAutoFit/>
          </a:bodyPr>
          <a:lstStyle/>
          <a:p>
            <a:pPr algn="ctr"/>
            <a:r>
              <a:rPr lang="en-US" sz="3200" dirty="0">
                <a:solidFill>
                  <a:schemeClr val="bg2"/>
                </a:solidFill>
                <a:latin typeface="Rowdies" panose="020B0604020202020204" charset="0"/>
              </a:rPr>
              <a:t>The magic at hand</a:t>
            </a:r>
          </a:p>
        </p:txBody>
      </p:sp>
      <p:grpSp>
        <p:nvGrpSpPr>
          <p:cNvPr id="8" name="Group 7">
            <a:extLst>
              <a:ext uri="{FF2B5EF4-FFF2-40B4-BE49-F238E27FC236}">
                <a16:creationId xmlns:a16="http://schemas.microsoft.com/office/drawing/2014/main" id="{180493B9-A108-0CBE-D30C-313C24BEF7F6}"/>
              </a:ext>
            </a:extLst>
          </p:cNvPr>
          <p:cNvGrpSpPr/>
          <p:nvPr/>
        </p:nvGrpSpPr>
        <p:grpSpPr>
          <a:xfrm>
            <a:off x="3333404" y="709149"/>
            <a:ext cx="2477191" cy="4170031"/>
            <a:chOff x="3333404" y="709149"/>
            <a:chExt cx="2477191" cy="4170031"/>
          </a:xfrm>
        </p:grpSpPr>
        <p:grpSp>
          <p:nvGrpSpPr>
            <p:cNvPr id="4" name="Google Shape;1373;p69">
              <a:extLst>
                <a:ext uri="{FF2B5EF4-FFF2-40B4-BE49-F238E27FC236}">
                  <a16:creationId xmlns:a16="http://schemas.microsoft.com/office/drawing/2014/main" id="{3B992313-0A81-E84E-641C-5B3F7463D46B}"/>
                </a:ext>
              </a:extLst>
            </p:cNvPr>
            <p:cNvGrpSpPr/>
            <p:nvPr/>
          </p:nvGrpSpPr>
          <p:grpSpPr>
            <a:xfrm>
              <a:off x="3333404" y="709149"/>
              <a:ext cx="2477191" cy="4170031"/>
              <a:chOff x="5486238" y="985800"/>
              <a:chExt cx="1885468" cy="3234267"/>
            </a:xfrm>
          </p:grpSpPr>
          <p:sp>
            <p:nvSpPr>
              <p:cNvPr id="5" name="Google Shape;1374;p69">
                <a:extLst>
                  <a:ext uri="{FF2B5EF4-FFF2-40B4-BE49-F238E27FC236}">
                    <a16:creationId xmlns:a16="http://schemas.microsoft.com/office/drawing/2014/main" id="{5C96ADE5-0B7D-2E49-E2E7-7D15D3A2BBC2}"/>
                  </a:ext>
                </a:extLst>
              </p:cNvPr>
              <p:cNvSpPr/>
              <p:nvPr/>
            </p:nvSpPr>
            <p:spPr>
              <a:xfrm>
                <a:off x="5486238" y="985800"/>
                <a:ext cx="1885468" cy="3234267"/>
              </a:xfrm>
              <a:custGeom>
                <a:avLst/>
                <a:gdLst/>
                <a:ahLst/>
                <a:cxnLst/>
                <a:rect l="l" t="t" r="r" b="b"/>
                <a:pathLst>
                  <a:path w="122294" h="207958" extrusionOk="0">
                    <a:moveTo>
                      <a:pt x="9670" y="0"/>
                    </a:moveTo>
                    <a:cubicBezTo>
                      <a:pt x="4323" y="0"/>
                      <a:pt x="0" y="4323"/>
                      <a:pt x="0" y="9670"/>
                    </a:cubicBezTo>
                    <a:lnTo>
                      <a:pt x="0" y="198288"/>
                    </a:lnTo>
                    <a:cubicBezTo>
                      <a:pt x="0" y="203634"/>
                      <a:pt x="4323" y="207957"/>
                      <a:pt x="9670" y="207957"/>
                    </a:cubicBezTo>
                    <a:lnTo>
                      <a:pt x="112624" y="207957"/>
                    </a:lnTo>
                    <a:cubicBezTo>
                      <a:pt x="117971" y="207957"/>
                      <a:pt x="122294" y="203634"/>
                      <a:pt x="122294" y="198288"/>
                    </a:cubicBezTo>
                    <a:lnTo>
                      <a:pt x="122294" y="9670"/>
                    </a:lnTo>
                    <a:cubicBezTo>
                      <a:pt x="122294" y="4323"/>
                      <a:pt x="117971" y="0"/>
                      <a:pt x="112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75;p69">
                <a:extLst>
                  <a:ext uri="{FF2B5EF4-FFF2-40B4-BE49-F238E27FC236}">
                    <a16:creationId xmlns:a16="http://schemas.microsoft.com/office/drawing/2014/main" id="{1EB49C93-FE91-E28D-7CA1-9388D8C66EC2}"/>
                  </a:ext>
                </a:extLst>
              </p:cNvPr>
              <p:cNvSpPr/>
              <p:nvPr/>
            </p:nvSpPr>
            <p:spPr>
              <a:xfrm>
                <a:off x="6652587" y="1097264"/>
                <a:ext cx="78938" cy="79629"/>
              </a:xfrm>
              <a:custGeom>
                <a:avLst/>
                <a:gdLst/>
                <a:ahLst/>
                <a:cxnLst/>
                <a:rect l="l" t="t" r="r" b="b"/>
                <a:pathLst>
                  <a:path w="5120" h="5120" extrusionOk="0">
                    <a:moveTo>
                      <a:pt x="2617" y="0"/>
                    </a:moveTo>
                    <a:cubicBezTo>
                      <a:pt x="1138" y="0"/>
                      <a:pt x="0" y="1138"/>
                      <a:pt x="0" y="2503"/>
                    </a:cubicBezTo>
                    <a:cubicBezTo>
                      <a:pt x="0" y="3982"/>
                      <a:pt x="1138" y="5119"/>
                      <a:pt x="2617" y="5119"/>
                    </a:cubicBezTo>
                    <a:cubicBezTo>
                      <a:pt x="3982" y="5119"/>
                      <a:pt x="5120" y="3982"/>
                      <a:pt x="5120" y="2503"/>
                    </a:cubicBezTo>
                    <a:cubicBezTo>
                      <a:pt x="5120" y="1138"/>
                      <a:pt x="3982" y="0"/>
                      <a:pt x="2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76;p69">
                <a:extLst>
                  <a:ext uri="{FF2B5EF4-FFF2-40B4-BE49-F238E27FC236}">
                    <a16:creationId xmlns:a16="http://schemas.microsoft.com/office/drawing/2014/main" id="{4B84312B-F06F-B4F2-9F7A-DA91CE6E0E9E}"/>
                  </a:ext>
                </a:extLst>
              </p:cNvPr>
              <p:cNvSpPr/>
              <p:nvPr/>
            </p:nvSpPr>
            <p:spPr>
              <a:xfrm>
                <a:off x="6126403" y="1097264"/>
                <a:ext cx="464807" cy="79629"/>
              </a:xfrm>
              <a:custGeom>
                <a:avLst/>
                <a:gdLst/>
                <a:ahLst/>
                <a:cxnLst/>
                <a:rect l="l" t="t" r="r" b="b"/>
                <a:pathLst>
                  <a:path w="30148" h="5120" extrusionOk="0">
                    <a:moveTo>
                      <a:pt x="2617" y="0"/>
                    </a:moveTo>
                    <a:cubicBezTo>
                      <a:pt x="1139" y="0"/>
                      <a:pt x="1" y="1138"/>
                      <a:pt x="1" y="2503"/>
                    </a:cubicBezTo>
                    <a:cubicBezTo>
                      <a:pt x="1" y="3982"/>
                      <a:pt x="1139" y="5119"/>
                      <a:pt x="2617" y="5119"/>
                    </a:cubicBezTo>
                    <a:lnTo>
                      <a:pt x="27645" y="5119"/>
                    </a:lnTo>
                    <a:cubicBezTo>
                      <a:pt x="29010" y="5119"/>
                      <a:pt x="30148" y="3982"/>
                      <a:pt x="30148" y="2503"/>
                    </a:cubicBezTo>
                    <a:cubicBezTo>
                      <a:pt x="30148" y="1138"/>
                      <a:pt x="29010" y="0"/>
                      <a:pt x="276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2024-09-29 12-44-20">
              <a:hlinkClick r:id="" action="ppaction://media"/>
              <a:extLst>
                <a:ext uri="{FF2B5EF4-FFF2-40B4-BE49-F238E27FC236}">
                  <a16:creationId xmlns:a16="http://schemas.microsoft.com/office/drawing/2014/main" id="{056F59DF-AB9E-26E2-3B0C-BFB250821D8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366292" y="985604"/>
              <a:ext cx="2411413" cy="3617120"/>
            </a:xfrm>
            <a:prstGeom prst="rect">
              <a:avLst/>
            </a:prstGeom>
          </p:spPr>
        </p:pic>
      </p:grpSp>
      <p:sp>
        <p:nvSpPr>
          <p:cNvPr id="9" name="TextBox 8">
            <a:extLst>
              <a:ext uri="{FF2B5EF4-FFF2-40B4-BE49-F238E27FC236}">
                <a16:creationId xmlns:a16="http://schemas.microsoft.com/office/drawing/2014/main" id="{9F31F845-1F19-6FEC-E496-6D94DC8694C3}"/>
              </a:ext>
            </a:extLst>
          </p:cNvPr>
          <p:cNvSpPr txBox="1"/>
          <p:nvPr/>
        </p:nvSpPr>
        <p:spPr>
          <a:xfrm>
            <a:off x="278606" y="1035844"/>
            <a:ext cx="1935957" cy="338554"/>
          </a:xfrm>
          <a:prstGeom prst="rect">
            <a:avLst/>
          </a:prstGeom>
          <a:noFill/>
        </p:spPr>
        <p:txBody>
          <a:bodyPr wrap="square" rtlCol="0">
            <a:spAutoFit/>
          </a:bodyPr>
          <a:lstStyle/>
          <a:p>
            <a:pPr algn="ctr"/>
            <a:r>
              <a:rPr lang="en-US" sz="1600" dirty="0">
                <a:solidFill>
                  <a:schemeClr val="bg2"/>
                </a:solidFill>
                <a:latin typeface="Rowdies" panose="020B0604020202020204" charset="0"/>
              </a:rPr>
              <a:t>Why?</a:t>
            </a:r>
          </a:p>
        </p:txBody>
      </p:sp>
      <p:sp>
        <p:nvSpPr>
          <p:cNvPr id="10" name="TextBox 9">
            <a:extLst>
              <a:ext uri="{FF2B5EF4-FFF2-40B4-BE49-F238E27FC236}">
                <a16:creationId xmlns:a16="http://schemas.microsoft.com/office/drawing/2014/main" id="{7BAA3371-57B7-5448-B532-F9C438375C58}"/>
              </a:ext>
            </a:extLst>
          </p:cNvPr>
          <p:cNvSpPr txBox="1"/>
          <p:nvPr/>
        </p:nvSpPr>
        <p:spPr>
          <a:xfrm>
            <a:off x="131416" y="1457325"/>
            <a:ext cx="2750344" cy="1815882"/>
          </a:xfrm>
          <a:prstGeom prst="rect">
            <a:avLst/>
          </a:prstGeom>
          <a:noFill/>
        </p:spPr>
        <p:txBody>
          <a:bodyPr wrap="square" rtlCol="0">
            <a:spAutoFit/>
          </a:bodyPr>
          <a:lstStyle/>
          <a:p>
            <a:r>
              <a:rPr lang="en-US" dirty="0">
                <a:solidFill>
                  <a:schemeClr val="bg2"/>
                </a:solidFill>
                <a:latin typeface="Rowdies" panose="020B0604020202020204" charset="0"/>
              </a:rPr>
              <a:t>To raise awareness and empathy for the protection of the environment and give a new level of interaction with the issue. Students will now be able to fully contribute by providing data regarding their emissions.</a:t>
            </a:r>
          </a:p>
        </p:txBody>
      </p:sp>
      <p:sp>
        <p:nvSpPr>
          <p:cNvPr id="11" name="TextBox 10">
            <a:extLst>
              <a:ext uri="{FF2B5EF4-FFF2-40B4-BE49-F238E27FC236}">
                <a16:creationId xmlns:a16="http://schemas.microsoft.com/office/drawing/2014/main" id="{739F5F62-B318-189E-42F1-AF9F4644780E}"/>
              </a:ext>
            </a:extLst>
          </p:cNvPr>
          <p:cNvSpPr txBox="1"/>
          <p:nvPr/>
        </p:nvSpPr>
        <p:spPr>
          <a:xfrm>
            <a:off x="6467475" y="974789"/>
            <a:ext cx="1935957" cy="338554"/>
          </a:xfrm>
          <a:prstGeom prst="rect">
            <a:avLst/>
          </a:prstGeom>
          <a:noFill/>
        </p:spPr>
        <p:txBody>
          <a:bodyPr wrap="square" rtlCol="0">
            <a:spAutoFit/>
          </a:bodyPr>
          <a:lstStyle/>
          <a:p>
            <a:pPr algn="ctr"/>
            <a:r>
              <a:rPr lang="en-US" sz="1600" dirty="0">
                <a:solidFill>
                  <a:schemeClr val="bg2"/>
                </a:solidFill>
                <a:latin typeface="Rowdies" panose="020B0604020202020204" charset="0"/>
              </a:rPr>
              <a:t>The app’s goal</a:t>
            </a:r>
          </a:p>
        </p:txBody>
      </p:sp>
      <p:sp>
        <p:nvSpPr>
          <p:cNvPr id="12" name="TextBox 11">
            <a:extLst>
              <a:ext uri="{FF2B5EF4-FFF2-40B4-BE49-F238E27FC236}">
                <a16:creationId xmlns:a16="http://schemas.microsoft.com/office/drawing/2014/main" id="{B0F9F2ED-D0B0-0960-0350-2AA2E5B5E252}"/>
              </a:ext>
            </a:extLst>
          </p:cNvPr>
          <p:cNvSpPr txBox="1"/>
          <p:nvPr/>
        </p:nvSpPr>
        <p:spPr>
          <a:xfrm>
            <a:off x="6262240" y="1516856"/>
            <a:ext cx="2750344" cy="3323987"/>
          </a:xfrm>
          <a:prstGeom prst="rect">
            <a:avLst/>
          </a:prstGeom>
          <a:noFill/>
        </p:spPr>
        <p:txBody>
          <a:bodyPr wrap="square" rtlCol="0">
            <a:spAutoFit/>
          </a:bodyPr>
          <a:lstStyle/>
          <a:p>
            <a:r>
              <a:rPr lang="en-US" dirty="0">
                <a:solidFill>
                  <a:schemeClr val="bg2"/>
                </a:solidFill>
                <a:latin typeface="Rowdies" panose="020B0604020202020204" charset="0"/>
              </a:rPr>
              <a:t>The app has 4 main goals:</a:t>
            </a:r>
          </a:p>
          <a:p>
            <a:endParaRPr lang="en-US" dirty="0">
              <a:solidFill>
                <a:schemeClr val="bg2"/>
              </a:solidFill>
              <a:latin typeface="Rowdies" panose="020B0604020202020204" charset="0"/>
            </a:endParaRPr>
          </a:p>
          <a:p>
            <a:pPr marL="342900" indent="-342900">
              <a:buAutoNum type="arabicPeriod"/>
            </a:pPr>
            <a:r>
              <a:rPr lang="en-US" dirty="0">
                <a:solidFill>
                  <a:schemeClr val="bg2"/>
                </a:solidFill>
                <a:latin typeface="Rowdies" panose="020B0604020202020204" charset="0"/>
              </a:rPr>
              <a:t>Plant as many trees as possible</a:t>
            </a:r>
          </a:p>
          <a:p>
            <a:pPr marL="342900" indent="-342900">
              <a:buAutoNum type="arabicPeriod"/>
            </a:pPr>
            <a:r>
              <a:rPr lang="en-US" dirty="0">
                <a:solidFill>
                  <a:schemeClr val="bg2"/>
                </a:solidFill>
                <a:latin typeface="Rowdies" panose="020B0604020202020204" charset="0"/>
              </a:rPr>
              <a:t>Inform students with facts regarding the environment </a:t>
            </a:r>
          </a:p>
          <a:p>
            <a:pPr marL="342900" indent="-342900">
              <a:buAutoNum type="arabicPeriod"/>
            </a:pPr>
            <a:r>
              <a:rPr lang="en-US" dirty="0">
                <a:solidFill>
                  <a:schemeClr val="bg2"/>
                </a:solidFill>
                <a:latin typeface="Rowdies" panose="020B0604020202020204" charset="0"/>
              </a:rPr>
              <a:t>Give feedback to the user and provide tips to improve your carbon footprint</a:t>
            </a:r>
          </a:p>
          <a:p>
            <a:pPr marL="342900" indent="-342900">
              <a:buAutoNum type="arabicPeriod"/>
            </a:pPr>
            <a:r>
              <a:rPr lang="en-US" dirty="0">
                <a:solidFill>
                  <a:schemeClr val="bg2"/>
                </a:solidFill>
                <a:latin typeface="Rowdies" panose="020B0604020202020204" charset="0"/>
              </a:rPr>
              <a:t>Reward the user according to their daily streak (e.g. discount coupons)</a:t>
            </a:r>
          </a:p>
        </p:txBody>
      </p:sp>
    </p:spTree>
    <p:extLst>
      <p:ext uri="{BB962C8B-B14F-4D97-AF65-F5344CB8AC3E}">
        <p14:creationId xmlns:p14="http://schemas.microsoft.com/office/powerpoint/2010/main" val="2422971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1000" fill="hold"/>
                                        <p:tgtEl>
                                          <p:spTgt spid="11"/>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1000"/>
                                        <p:tgtEl>
                                          <p:spTgt spid="12"/>
                                        </p:tgtEl>
                                      </p:cBhvr>
                                    </p:animEffect>
                                    <p:anim calcmode="lin" valueType="num">
                                      <p:cBhvr>
                                        <p:cTn id="37" dur="1000" fill="hold"/>
                                        <p:tgtEl>
                                          <p:spTgt spid="12"/>
                                        </p:tgtEl>
                                        <p:attrNameLst>
                                          <p:attrName>ppt_x</p:attrName>
                                        </p:attrNameLst>
                                      </p:cBhvr>
                                      <p:tavLst>
                                        <p:tav tm="0">
                                          <p:val>
                                            <p:strVal val="#ppt_x"/>
                                          </p:val>
                                        </p:tav>
                                        <p:tav tm="100000">
                                          <p:val>
                                            <p:strVal val="#ppt_x"/>
                                          </p:val>
                                        </p:tav>
                                      </p:tavLst>
                                    </p:anim>
                                    <p:anim calcmode="lin" valueType="num">
                                      <p:cBhvr>
                                        <p:cTn id="38"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39" fill="hold" display="0">
                  <p:stCondLst>
                    <p:cond delay="indefinite"/>
                  </p:stCondLst>
                </p:cTn>
                <p:tgtEl>
                  <p:spTgt spid="3"/>
                </p:tgtEl>
              </p:cMediaNode>
            </p:video>
          </p:childTnLst>
        </p:cTn>
      </p:par>
    </p:tnLst>
    <p:bldLst>
      <p:bldP spid="9" grpId="0"/>
      <p:bldP spid="10" grpId="0"/>
      <p:bldP spid="11"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67C46C-7CEB-F7BC-963F-1A4854B3089E}"/>
              </a:ext>
            </a:extLst>
          </p:cNvPr>
          <p:cNvSpPr txBox="1"/>
          <p:nvPr/>
        </p:nvSpPr>
        <p:spPr>
          <a:xfrm>
            <a:off x="0" y="200025"/>
            <a:ext cx="9144000" cy="523220"/>
          </a:xfrm>
          <a:prstGeom prst="rect">
            <a:avLst/>
          </a:prstGeom>
          <a:noFill/>
        </p:spPr>
        <p:txBody>
          <a:bodyPr wrap="square" rtlCol="0">
            <a:spAutoFit/>
          </a:bodyPr>
          <a:lstStyle/>
          <a:p>
            <a:pPr algn="ctr"/>
            <a:r>
              <a:rPr lang="en-US" sz="2800" dirty="0">
                <a:solidFill>
                  <a:schemeClr val="bg2"/>
                </a:solidFill>
                <a:latin typeface="Rowdies" panose="020B0604020202020204" charset="0"/>
              </a:rPr>
              <a:t>Future improvements </a:t>
            </a:r>
          </a:p>
        </p:txBody>
      </p:sp>
      <p:sp>
        <p:nvSpPr>
          <p:cNvPr id="3" name="TextBox 2">
            <a:extLst>
              <a:ext uri="{FF2B5EF4-FFF2-40B4-BE49-F238E27FC236}">
                <a16:creationId xmlns:a16="http://schemas.microsoft.com/office/drawing/2014/main" id="{00EF881D-F5D8-E1A0-17EA-B68FBC30AE45}"/>
              </a:ext>
            </a:extLst>
          </p:cNvPr>
          <p:cNvSpPr txBox="1"/>
          <p:nvPr/>
        </p:nvSpPr>
        <p:spPr>
          <a:xfrm>
            <a:off x="1464469" y="1417588"/>
            <a:ext cx="6215062" cy="2308324"/>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bg2"/>
                </a:solidFill>
                <a:latin typeface="Rowdies" panose="020B0604020202020204" charset="0"/>
              </a:rPr>
              <a:t>Networking with eco friendly companies and organizations to support the rewarding system</a:t>
            </a:r>
          </a:p>
          <a:p>
            <a:pPr marL="285750" indent="-285750">
              <a:buFont typeface="Arial" panose="020B0604020202020204" pitchFamily="34" charset="0"/>
              <a:buChar char="•"/>
            </a:pPr>
            <a:r>
              <a:rPr lang="en-US" sz="1600" dirty="0">
                <a:solidFill>
                  <a:schemeClr val="bg2"/>
                </a:solidFill>
                <a:latin typeface="Rowdies" panose="020B0604020202020204" charset="0"/>
              </a:rPr>
              <a:t>Full integration of the interactive map and the machine learning model, in the app</a:t>
            </a:r>
          </a:p>
          <a:p>
            <a:pPr marL="285750" indent="-285750">
              <a:buFont typeface="Arial" panose="020B0604020202020204" pitchFamily="34" charset="0"/>
              <a:buChar char="•"/>
            </a:pPr>
            <a:r>
              <a:rPr lang="en-US" sz="1600" dirty="0">
                <a:solidFill>
                  <a:schemeClr val="bg2"/>
                </a:solidFill>
                <a:latin typeface="Rowdies" panose="020B0604020202020204" charset="0"/>
              </a:rPr>
              <a:t>Create a community for the app’s users where they will have the ability to participate in challenges with others to increase incentive and win prizes</a:t>
            </a:r>
          </a:p>
          <a:p>
            <a:pPr marL="285750" indent="-285750">
              <a:buFont typeface="Arial" panose="020B0604020202020204" pitchFamily="34" charset="0"/>
              <a:buChar char="•"/>
            </a:pPr>
            <a:r>
              <a:rPr lang="en-US" sz="1600" dirty="0">
                <a:solidFill>
                  <a:schemeClr val="bg2"/>
                </a:solidFill>
                <a:latin typeface="Rowdies" panose="020B0604020202020204" charset="0"/>
              </a:rPr>
              <a:t>Connect the app with research departments regarding the environment and provide them with data</a:t>
            </a:r>
          </a:p>
        </p:txBody>
      </p:sp>
    </p:spTree>
    <p:extLst>
      <p:ext uri="{BB962C8B-B14F-4D97-AF65-F5344CB8AC3E}">
        <p14:creationId xmlns:p14="http://schemas.microsoft.com/office/powerpoint/2010/main" val="380408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61FB84-C6D9-D3B5-A196-B70837E3F565}"/>
              </a:ext>
            </a:extLst>
          </p:cNvPr>
          <p:cNvSpPr txBox="1"/>
          <p:nvPr/>
        </p:nvSpPr>
        <p:spPr>
          <a:xfrm>
            <a:off x="0" y="271463"/>
            <a:ext cx="9144000" cy="461665"/>
          </a:xfrm>
          <a:prstGeom prst="rect">
            <a:avLst/>
          </a:prstGeom>
          <a:noFill/>
        </p:spPr>
        <p:txBody>
          <a:bodyPr wrap="square" rtlCol="0">
            <a:spAutoFit/>
          </a:bodyPr>
          <a:lstStyle/>
          <a:p>
            <a:pPr algn="ctr"/>
            <a:r>
              <a:rPr lang="en-US" sz="2400" dirty="0">
                <a:solidFill>
                  <a:schemeClr val="bg2"/>
                </a:solidFill>
                <a:latin typeface="Rowdies" panose="020B0604020202020204" charset="0"/>
              </a:rPr>
              <a:t>Sources</a:t>
            </a:r>
            <a:endParaRPr lang="en-US" sz="1800" dirty="0">
              <a:solidFill>
                <a:schemeClr val="bg2"/>
              </a:solidFill>
              <a:latin typeface="Rowdies" panose="020B0604020202020204" charset="0"/>
            </a:endParaRPr>
          </a:p>
        </p:txBody>
      </p:sp>
      <p:sp>
        <p:nvSpPr>
          <p:cNvPr id="3" name="TextBox 2">
            <a:extLst>
              <a:ext uri="{FF2B5EF4-FFF2-40B4-BE49-F238E27FC236}">
                <a16:creationId xmlns:a16="http://schemas.microsoft.com/office/drawing/2014/main" id="{BEEBECC4-5D28-8347-011A-17D88C96E915}"/>
              </a:ext>
            </a:extLst>
          </p:cNvPr>
          <p:cNvSpPr txBox="1"/>
          <p:nvPr/>
        </p:nvSpPr>
        <p:spPr>
          <a:xfrm>
            <a:off x="1464469" y="1103263"/>
            <a:ext cx="6215062" cy="3323987"/>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2"/>
                </a:solidFill>
                <a:latin typeface="Rowdies" panose="020B0604020202020204" charset="0"/>
                <a:hlinkClick r:id="rId2">
                  <a:extLst>
                    <a:ext uri="{A12FA001-AC4F-418D-AE19-62706E023703}">
                      <ahyp:hlinkClr xmlns:ahyp="http://schemas.microsoft.com/office/drawing/2018/hyperlinkcolor" val="tx"/>
                    </a:ext>
                  </a:extLst>
                </a:hlinkClick>
              </a:rPr>
              <a:t>https://freesvg.org/thumbs-up-dog</a:t>
            </a:r>
            <a:endParaRPr lang="en-US" dirty="0">
              <a:solidFill>
                <a:schemeClr val="bg2"/>
              </a:solidFill>
              <a:latin typeface="Rowdies" panose="020B0604020202020204" charset="0"/>
            </a:endParaRPr>
          </a:p>
          <a:p>
            <a:pPr marL="285750" indent="-285750">
              <a:buFont typeface="Arial" panose="020B0604020202020204" pitchFamily="34" charset="0"/>
              <a:buChar char="•"/>
            </a:pPr>
            <a:r>
              <a:rPr lang="en-US" u="sng" dirty="0">
                <a:solidFill>
                  <a:schemeClr val="bg2"/>
                </a:solidFill>
                <a:latin typeface="Rowdies" panose="020B0604020202020204" charset="0"/>
                <a:hlinkClick r:id="rId3" tooltip="https://freesvg.org/thumbs-down-dog-remix">
                  <a:extLst>
                    <a:ext uri="{A12FA001-AC4F-418D-AE19-62706E023703}">
                      <ahyp:hlinkClr xmlns:ahyp="http://schemas.microsoft.com/office/drawing/2018/hyperlinkcolor" val="tx"/>
                    </a:ext>
                  </a:extLst>
                </a:hlinkClick>
              </a:rPr>
              <a:t>https://freesvg.org/thumbs-down-dog-remix</a:t>
            </a:r>
            <a:endParaRPr lang="en-US" u="sng" dirty="0">
              <a:solidFill>
                <a:schemeClr val="bg2"/>
              </a:solidFill>
              <a:latin typeface="Rowdies" panose="020B0604020202020204" charset="0"/>
            </a:endParaRPr>
          </a:p>
          <a:p>
            <a:pPr marL="285750" indent="-285750">
              <a:buFont typeface="Arial" panose="020B0604020202020204" pitchFamily="34" charset="0"/>
              <a:buChar char="•"/>
            </a:pPr>
            <a:r>
              <a:rPr lang="en-US" dirty="0">
                <a:solidFill>
                  <a:schemeClr val="bg2"/>
                </a:solidFill>
                <a:latin typeface="Rowdies" panose="020B0604020202020204" charset="0"/>
                <a:hlinkClick r:id="rId4" tooltip="https://pngtree.com/so/endangered-animals-clipart">
                  <a:extLst>
                    <a:ext uri="{A12FA001-AC4F-418D-AE19-62706E023703}">
                      <ahyp:hlinkClr xmlns:ahyp="http://schemas.microsoft.com/office/drawing/2018/hyperlinkcolor" val="tx"/>
                    </a:ext>
                  </a:extLst>
                </a:hlinkClick>
              </a:rPr>
              <a:t>https://pngtree.com/so/endangered-animals-clipart</a:t>
            </a:r>
            <a:endParaRPr lang="en-US" dirty="0">
              <a:solidFill>
                <a:schemeClr val="bg2"/>
              </a:solidFill>
              <a:latin typeface="Rowdies" panose="020B0604020202020204" charset="0"/>
            </a:endParaRPr>
          </a:p>
          <a:p>
            <a:pPr marL="285750" indent="-285750">
              <a:buFont typeface="Arial" panose="020B0604020202020204" pitchFamily="34" charset="0"/>
              <a:buChar char="•"/>
            </a:pPr>
            <a:r>
              <a:rPr lang="en-US" dirty="0">
                <a:solidFill>
                  <a:schemeClr val="bg2"/>
                </a:solidFill>
                <a:latin typeface="Rowdies" panose="020B0604020202020204" charset="0"/>
                <a:hlinkClick r:id="rId5">
                  <a:extLst>
                    <a:ext uri="{A12FA001-AC4F-418D-AE19-62706E023703}">
                      <ahyp:hlinkClr xmlns:ahyp="http://schemas.microsoft.com/office/drawing/2018/hyperlinkcolor" val="tx"/>
                    </a:ext>
                  </a:extLst>
                </a:hlinkClick>
              </a:rPr>
              <a:t>https://earth.gov/ghgcenter/data-catalog/lam-testbed-ghg-concentrations</a:t>
            </a:r>
            <a:endParaRPr lang="en-US" dirty="0">
              <a:solidFill>
                <a:schemeClr val="bg2"/>
              </a:solidFill>
              <a:latin typeface="Rowdies" panose="020B0604020202020204" charset="0"/>
            </a:endParaRPr>
          </a:p>
          <a:p>
            <a:pPr marL="285750" indent="-285750">
              <a:buFont typeface="Arial" panose="020B0604020202020204" pitchFamily="34" charset="0"/>
              <a:buChar char="•"/>
            </a:pPr>
            <a:r>
              <a:rPr lang="en-US" dirty="0">
                <a:solidFill>
                  <a:schemeClr val="bg2"/>
                </a:solidFill>
                <a:latin typeface="Rowdies" panose="020B0604020202020204" charset="0"/>
              </a:rPr>
              <a:t>https://www.youtube.com/watch?v=XFCdxppTsu0</a:t>
            </a:r>
          </a:p>
          <a:p>
            <a:pPr marL="285750" indent="-285750">
              <a:buFont typeface="Arial" panose="020B0604020202020204" pitchFamily="34" charset="0"/>
              <a:buChar char="•"/>
            </a:pPr>
            <a:r>
              <a:rPr lang="en-US" dirty="0">
                <a:solidFill>
                  <a:schemeClr val="bg2"/>
                </a:solidFill>
                <a:latin typeface="Rowdies" panose="020B0604020202020204" charset="0"/>
                <a:hlinkClick r:id="rId6">
                  <a:extLst>
                    <a:ext uri="{A12FA001-AC4F-418D-AE19-62706E023703}">
                      <ahyp:hlinkClr xmlns:ahyp="http://schemas.microsoft.com/office/drawing/2018/hyperlinkcolor" val="tx"/>
                    </a:ext>
                  </a:extLst>
                </a:hlinkClick>
              </a:rPr>
              <a:t>https://www.youtube.com/watch?v=IADrwC_BcVA</a:t>
            </a:r>
            <a:endParaRPr lang="en-US" dirty="0">
              <a:solidFill>
                <a:schemeClr val="bg2"/>
              </a:solidFill>
              <a:latin typeface="Rowdies" panose="020B0604020202020204" charset="0"/>
            </a:endParaRPr>
          </a:p>
          <a:p>
            <a:pPr marL="285750" indent="-285750">
              <a:buFont typeface="Arial" panose="020B0604020202020204" pitchFamily="34" charset="0"/>
              <a:buChar char="•"/>
            </a:pPr>
            <a:r>
              <a:rPr lang="en-US" dirty="0">
                <a:solidFill>
                  <a:schemeClr val="bg2"/>
                </a:solidFill>
                <a:latin typeface="Rowdies" panose="020B0604020202020204" charset="0"/>
              </a:rPr>
              <a:t>https://www.europarl.europa.eu/topics/en/article/20230316STO77629/climate-change-the-greenhouse-gases-causing-global-warming</a:t>
            </a:r>
          </a:p>
          <a:p>
            <a:pPr marL="285750" indent="-285750">
              <a:buFont typeface="Arial" panose="020B0604020202020204" pitchFamily="34" charset="0"/>
              <a:buChar char="•"/>
            </a:pPr>
            <a:r>
              <a:rPr lang="en-US" dirty="0">
                <a:solidFill>
                  <a:schemeClr val="bg2"/>
                </a:solidFill>
                <a:latin typeface="Rowdies" panose="020B0604020202020204" charset="0"/>
                <a:hlinkClick r:id="rId7">
                  <a:extLst>
                    <a:ext uri="{A12FA001-AC4F-418D-AE19-62706E023703}">
                      <ahyp:hlinkClr xmlns:ahyp="http://schemas.microsoft.com/office/drawing/2018/hyperlinkcolor" val="tx"/>
                    </a:ext>
                  </a:extLst>
                </a:hlinkClick>
              </a:rPr>
              <a:t>https://science.nasa.gov/climate-change/faq/what-is-the-greenhouse-effect/</a:t>
            </a:r>
            <a:endParaRPr lang="en-US" dirty="0">
              <a:solidFill>
                <a:schemeClr val="bg2"/>
              </a:solidFill>
              <a:latin typeface="Rowdies" panose="020B0604020202020204" charset="0"/>
            </a:endParaRPr>
          </a:p>
          <a:p>
            <a:pPr marL="285750" indent="-285750">
              <a:buFont typeface="Arial" panose="020B0604020202020204" pitchFamily="34" charset="0"/>
              <a:buChar char="•"/>
            </a:pPr>
            <a:r>
              <a:rPr lang="en-US" dirty="0">
                <a:solidFill>
                  <a:schemeClr val="bg2"/>
                </a:solidFill>
                <a:latin typeface="Rowdies" panose="020B0604020202020204" charset="0"/>
              </a:rPr>
              <a:t>https://deepai.org/machine-learning-model/text2img</a:t>
            </a:r>
          </a:p>
          <a:p>
            <a:pPr marL="285750" indent="-285750">
              <a:buFont typeface="Arial" panose="020B0604020202020204" pitchFamily="34" charset="0"/>
              <a:buChar char="•"/>
            </a:pPr>
            <a:r>
              <a:rPr lang="en-US" dirty="0">
                <a:solidFill>
                  <a:schemeClr val="bg2"/>
                </a:solidFill>
                <a:latin typeface="Rowdies" panose="020B0604020202020204" charset="0"/>
              </a:rPr>
              <a:t>https://www.nrdc.org/stories/greenhouse-effect-101#causes</a:t>
            </a:r>
          </a:p>
          <a:p>
            <a:pPr marL="285750" indent="-285750">
              <a:buFont typeface="Arial" panose="020B0604020202020204" pitchFamily="34" charset="0"/>
              <a:buChar char="•"/>
            </a:pPr>
            <a:r>
              <a:rPr lang="en-US" dirty="0">
                <a:solidFill>
                  <a:schemeClr val="bg2"/>
                </a:solidFill>
                <a:latin typeface="Rowdies" panose="020B0604020202020204" charset="0"/>
              </a:rPr>
              <a:t>https://www.epa.gov/ghgemissions/overview-greenhouse-gases</a:t>
            </a:r>
          </a:p>
        </p:txBody>
      </p:sp>
      <p:sp>
        <p:nvSpPr>
          <p:cNvPr id="4" name="TextBox 3">
            <a:extLst>
              <a:ext uri="{FF2B5EF4-FFF2-40B4-BE49-F238E27FC236}">
                <a16:creationId xmlns:a16="http://schemas.microsoft.com/office/drawing/2014/main" id="{D395BFD8-F609-8576-2C21-D4FA53850E24}"/>
              </a:ext>
            </a:extLst>
          </p:cNvPr>
          <p:cNvSpPr txBox="1"/>
          <p:nvPr/>
        </p:nvSpPr>
        <p:spPr>
          <a:xfrm>
            <a:off x="0" y="502295"/>
            <a:ext cx="9144000" cy="830997"/>
          </a:xfrm>
          <a:prstGeom prst="rect">
            <a:avLst/>
          </a:prstGeom>
          <a:noFill/>
        </p:spPr>
        <p:txBody>
          <a:bodyPr wrap="square" rtlCol="0">
            <a:spAutoFit/>
          </a:bodyPr>
          <a:lstStyle/>
          <a:p>
            <a:r>
              <a:rPr lang="en-US" sz="4800" dirty="0">
                <a:solidFill>
                  <a:schemeClr val="bg2"/>
                </a:solidFill>
                <a:latin typeface="Rowdies" panose="020B0604020202020204" charset="0"/>
              </a:rPr>
              <a:t>Thank you for your attention!!</a:t>
            </a:r>
          </a:p>
        </p:txBody>
      </p:sp>
      <p:pic>
        <p:nvPicPr>
          <p:cNvPr id="3074" name="Picture 2">
            <a:extLst>
              <a:ext uri="{FF2B5EF4-FFF2-40B4-BE49-F238E27FC236}">
                <a16:creationId xmlns:a16="http://schemas.microsoft.com/office/drawing/2014/main" id="{E12ED30D-22C8-C766-1433-F7FBBF5ADED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07492" y="1564124"/>
            <a:ext cx="3274219" cy="3177563"/>
          </a:xfrm>
          <a:prstGeom prst="ellipse">
            <a:avLst/>
          </a:prstGeom>
          <a:ln w="63500" cap="rnd">
            <a:solidFill>
              <a:schemeClr val="bg2"/>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271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1" nodeType="clickEffect">
                                  <p:stCondLst>
                                    <p:cond delay="0"/>
                                  </p:stCondLst>
                                  <p:childTnLst>
                                    <p:animEffect transition="out" filter="fade">
                                      <p:cBhvr>
                                        <p:cTn id="18" dur="500"/>
                                        <p:tgtEl>
                                          <p:spTgt spid="2"/>
                                        </p:tgtEl>
                                      </p:cBhvr>
                                    </p:animEffect>
                                    <p:set>
                                      <p:cBhvr>
                                        <p:cTn id="19" dur="1" fill="hold">
                                          <p:stCondLst>
                                            <p:cond delay="499"/>
                                          </p:stCondLst>
                                        </p:cTn>
                                        <p:tgtEl>
                                          <p:spTgt spid="2"/>
                                        </p:tgtEl>
                                        <p:attrNameLst>
                                          <p:attrName>style.visibility</p:attrName>
                                        </p:attrNameLst>
                                      </p:cBhvr>
                                      <p:to>
                                        <p:strVal val="hidden"/>
                                      </p:to>
                                    </p:set>
                                  </p:childTnLst>
                                </p:cTn>
                              </p:par>
                              <p:par>
                                <p:cTn id="20" presetID="10" presetClass="exit" presetSubtype="0" fill="hold" grpId="1" nodeType="withEffect">
                                  <p:stCondLst>
                                    <p:cond delay="0"/>
                                  </p:stCondLst>
                                  <p:childTnLst>
                                    <p:animEffect transition="out" filter="fade">
                                      <p:cBhvr>
                                        <p:cTn id="21" dur="500"/>
                                        <p:tgtEl>
                                          <p:spTgt spid="3"/>
                                        </p:tgtEl>
                                      </p:cBhvr>
                                    </p:animEffect>
                                    <p:set>
                                      <p:cBhvr>
                                        <p:cTn id="22" dur="1" fill="hold">
                                          <p:stCondLst>
                                            <p:cond delay="499"/>
                                          </p:stCondLst>
                                        </p:cTn>
                                        <p:tgtEl>
                                          <p:spTgt spid="3"/>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Effect transition="in" filter="fade">
                                      <p:cBhvr>
                                        <p:cTn id="27" dur="500"/>
                                        <p:tgtEl>
                                          <p:spTgt spid="4">
                                            <p:txEl>
                                              <p:pRg st="0" end="0"/>
                                            </p:txEl>
                                          </p:spTgt>
                                        </p:tgtEl>
                                      </p:cBhvr>
                                    </p:animEffect>
                                    <p:anim calcmode="lin" valueType="num">
                                      <p:cBhvr>
                                        <p:cTn id="28"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9" dur="500" fill="hold"/>
                                        <p:tgtEl>
                                          <p:spTgt spid="4">
                                            <p:txEl>
                                              <p:pRg st="0" end="0"/>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74"/>
                                        </p:tgtEl>
                                        <p:attrNameLst>
                                          <p:attrName>style.visibility</p:attrName>
                                        </p:attrNameLst>
                                      </p:cBhvr>
                                      <p:to>
                                        <p:strVal val="visible"/>
                                      </p:to>
                                    </p:set>
                                    <p:animEffect transition="in" filter="fade">
                                      <p:cBhvr>
                                        <p:cTn id="32" dur="500"/>
                                        <p:tgtEl>
                                          <p:spTgt spid="3074"/>
                                        </p:tgtEl>
                                      </p:cBhvr>
                                    </p:animEffect>
                                    <p:anim calcmode="lin" valueType="num">
                                      <p:cBhvr>
                                        <p:cTn id="33" dur="500" fill="hold"/>
                                        <p:tgtEl>
                                          <p:spTgt spid="3074"/>
                                        </p:tgtEl>
                                        <p:attrNameLst>
                                          <p:attrName>ppt_x</p:attrName>
                                        </p:attrNameLst>
                                      </p:cBhvr>
                                      <p:tavLst>
                                        <p:tav tm="0">
                                          <p:val>
                                            <p:strVal val="#ppt_x"/>
                                          </p:val>
                                        </p:tav>
                                        <p:tav tm="100000">
                                          <p:val>
                                            <p:strVal val="#ppt_x"/>
                                          </p:val>
                                        </p:tav>
                                      </p:tavLst>
                                    </p:anim>
                                    <p:anim calcmode="lin" valueType="num">
                                      <p:cBhvr>
                                        <p:cTn id="34" dur="500" fill="hold"/>
                                        <p:tgtEl>
                                          <p:spTgt spid="30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Lst>
  </p:timing>
</p:sld>
</file>

<file path=ppt/theme/theme1.xml><?xml version="1.0" encoding="utf-8"?>
<a:theme xmlns:a="http://schemas.openxmlformats.org/drawingml/2006/main" name="Climate Change in Germany by Slidesgo">
  <a:themeElements>
    <a:clrScheme name="Simple Light">
      <a:dk1>
        <a:srgbClr val="143326"/>
      </a:dk1>
      <a:lt1>
        <a:srgbClr val="F1F8E9"/>
      </a:lt1>
      <a:dk2>
        <a:srgbClr val="547635"/>
      </a:dk2>
      <a:lt2>
        <a:srgbClr val="C3DD77"/>
      </a:lt2>
      <a:accent1>
        <a:srgbClr val="94B944"/>
      </a:accent1>
      <a:accent2>
        <a:srgbClr val="547635"/>
      </a:accent2>
      <a:accent3>
        <a:srgbClr val="FFFFFF"/>
      </a:accent3>
      <a:accent4>
        <a:srgbClr val="FFFFFF"/>
      </a:accent4>
      <a:accent5>
        <a:srgbClr val="FFFFFF"/>
      </a:accent5>
      <a:accent6>
        <a:srgbClr val="FFFFFF"/>
      </a:accent6>
      <a:hlink>
        <a:srgbClr val="14332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297</TotalTime>
  <Words>613</Words>
  <Application>Microsoft Office PowerPoint</Application>
  <PresentationFormat>On-screen Show (16:9)</PresentationFormat>
  <Paragraphs>53</Paragraphs>
  <Slides>7</Slides>
  <Notes>1</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Rowdies</vt:lpstr>
      <vt:lpstr>Arial</vt:lpstr>
      <vt:lpstr>Barlow</vt:lpstr>
      <vt:lpstr>Climate Change in Germany by Slidesgo</vt:lpstr>
      <vt:lpstr>Chillers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IN GERMANY</dc:title>
  <cp:lastModifiedBy>Ioannis Digkas</cp:lastModifiedBy>
  <cp:revision>8</cp:revision>
  <dcterms:modified xsi:type="dcterms:W3CDTF">2024-09-29T13:25:26Z</dcterms:modified>
</cp:coreProperties>
</file>